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diagrams/data100.xml" ContentType="application/vnd.openxmlformats-officedocument.drawingml.diagramData+xml"/>
  <Override PartName="/ppt/diagrams/layout100.xml" ContentType="application/vnd.openxmlformats-officedocument.drawingml.diagramLayout+xml"/>
  <Override PartName="/ppt/diagrams/quickStyle100.xml" ContentType="application/vnd.openxmlformats-officedocument.drawingml.diagramStyle+xml"/>
  <Override PartName="/ppt/diagrams/colors100.xml" ContentType="application/vnd.openxmlformats-officedocument.drawingml.diagramColors+xml"/>
  <Override PartName="/ppt/diagrams/drawing100.xml" ContentType="application/vnd.ms-office.drawingml.diagramDrawing+xml"/>
  <Override PartName="/ppt/diagrams/data101.xml" ContentType="application/vnd.openxmlformats-officedocument.drawingml.diagramData+xml"/>
  <Override PartName="/ppt/diagrams/layout101.xml" ContentType="application/vnd.openxmlformats-officedocument.drawingml.diagramLayout+xml"/>
  <Override PartName="/ppt/diagrams/quickStyle101.xml" ContentType="application/vnd.openxmlformats-officedocument.drawingml.diagramStyle+xml"/>
  <Override PartName="/ppt/diagrams/colors101.xml" ContentType="application/vnd.openxmlformats-officedocument.drawingml.diagramColors+xml"/>
  <Override PartName="/ppt/diagrams/drawing101.xml" ContentType="application/vnd.ms-office.drawingml.diagramDrawing+xml"/>
  <Override PartName="/ppt/diagrams/data102.xml" ContentType="application/vnd.openxmlformats-officedocument.drawingml.diagramData+xml"/>
  <Override PartName="/ppt/diagrams/layout102.xml" ContentType="application/vnd.openxmlformats-officedocument.drawingml.diagramLayout+xml"/>
  <Override PartName="/ppt/diagrams/quickStyle102.xml" ContentType="application/vnd.openxmlformats-officedocument.drawingml.diagramStyle+xml"/>
  <Override PartName="/ppt/diagrams/colors102.xml" ContentType="application/vnd.openxmlformats-officedocument.drawingml.diagramColors+xml"/>
  <Override PartName="/ppt/diagrams/drawing102.xml" ContentType="application/vnd.ms-office.drawingml.diagramDrawing+xml"/>
  <Override PartName="/ppt/diagrams/data103.xml" ContentType="application/vnd.openxmlformats-officedocument.drawingml.diagramData+xml"/>
  <Override PartName="/ppt/diagrams/layout103.xml" ContentType="application/vnd.openxmlformats-officedocument.drawingml.diagramLayout+xml"/>
  <Override PartName="/ppt/diagrams/quickStyle103.xml" ContentType="application/vnd.openxmlformats-officedocument.drawingml.diagramStyle+xml"/>
  <Override PartName="/ppt/diagrams/colors103.xml" ContentType="application/vnd.openxmlformats-officedocument.drawingml.diagramColors+xml"/>
  <Override PartName="/ppt/diagrams/drawing103.xml" ContentType="application/vnd.ms-office.drawingml.diagramDrawing+xml"/>
  <Override PartName="/ppt/diagrams/data104.xml" ContentType="application/vnd.openxmlformats-officedocument.drawingml.diagramData+xml"/>
  <Override PartName="/ppt/diagrams/layout104.xml" ContentType="application/vnd.openxmlformats-officedocument.drawingml.diagramLayout+xml"/>
  <Override PartName="/ppt/diagrams/quickStyle104.xml" ContentType="application/vnd.openxmlformats-officedocument.drawingml.diagramStyle+xml"/>
  <Override PartName="/ppt/diagrams/colors104.xml" ContentType="application/vnd.openxmlformats-officedocument.drawingml.diagramColors+xml"/>
  <Override PartName="/ppt/diagrams/drawing104.xml" ContentType="application/vnd.ms-office.drawingml.diagramDrawing+xml"/>
  <Override PartName="/ppt/diagrams/data105.xml" ContentType="application/vnd.openxmlformats-officedocument.drawingml.diagramData+xml"/>
  <Override PartName="/ppt/diagrams/layout105.xml" ContentType="application/vnd.openxmlformats-officedocument.drawingml.diagramLayout+xml"/>
  <Override PartName="/ppt/diagrams/quickStyle105.xml" ContentType="application/vnd.openxmlformats-officedocument.drawingml.diagramStyle+xml"/>
  <Override PartName="/ppt/diagrams/colors105.xml" ContentType="application/vnd.openxmlformats-officedocument.drawingml.diagramColors+xml"/>
  <Override PartName="/ppt/diagrams/drawing105.xml" ContentType="application/vnd.ms-office.drawingml.diagramDrawing+xml"/>
  <Override PartName="/ppt/diagrams/data106.xml" ContentType="application/vnd.openxmlformats-officedocument.drawingml.diagramData+xml"/>
  <Override PartName="/ppt/diagrams/layout106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06.xml" ContentType="application/vnd.openxmlformats-officedocument.drawingml.diagramColors+xml"/>
  <Override PartName="/ppt/diagrams/drawing106.xml" ContentType="application/vnd.ms-office.drawingml.diagramDrawing+xml"/>
  <Override PartName="/ppt/diagrams/data107.xml" ContentType="application/vnd.openxmlformats-officedocument.drawingml.diagramData+xml"/>
  <Override PartName="/ppt/diagrams/layout107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07.xml" ContentType="application/vnd.openxmlformats-officedocument.drawingml.diagramColors+xml"/>
  <Override PartName="/ppt/diagrams/drawing107.xml" ContentType="application/vnd.ms-office.drawingml.diagramDrawing+xml"/>
  <Override PartName="/ppt/diagrams/data108.xml" ContentType="application/vnd.openxmlformats-officedocument.drawingml.diagramData+xml"/>
  <Override PartName="/ppt/diagrams/layout108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08.xml" ContentType="application/vnd.openxmlformats-officedocument.drawingml.diagramColors+xml"/>
  <Override PartName="/ppt/diagrams/drawing108.xml" ContentType="application/vnd.ms-office.drawingml.diagramDrawing+xml"/>
  <Override PartName="/ppt/diagrams/data109.xml" ContentType="application/vnd.openxmlformats-officedocument.drawingml.diagramData+xml"/>
  <Override PartName="/ppt/diagrams/layout109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09.xml" ContentType="application/vnd.openxmlformats-officedocument.drawingml.diagramColors+xml"/>
  <Override PartName="/ppt/diagrams/drawing109.xml" ContentType="application/vnd.ms-office.drawingml.diagramDrawing+xml"/>
  <Override PartName="/ppt/diagrams/data110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rawing110.xml" ContentType="application/vnd.ms-office.drawingml.diagramDrawing+xml"/>
  <Override PartName="/ppt/diagrams/data111.xml" ContentType="application/vnd.openxmlformats-officedocument.drawingml.diagramData+xml"/>
  <Override PartName="/ppt/diagrams/layout111.xml" ContentType="application/vnd.openxmlformats-officedocument.drawingml.diagramLayout+xml"/>
  <Override PartName="/ppt/diagrams/quickStyle111.xml" ContentType="application/vnd.openxmlformats-officedocument.drawingml.diagramStyle+xml"/>
  <Override PartName="/ppt/diagrams/colors111.xml" ContentType="application/vnd.openxmlformats-officedocument.drawingml.diagramColors+xml"/>
  <Override PartName="/ppt/diagrams/drawing111.xml" ContentType="application/vnd.ms-office.drawingml.diagramDrawing+xml"/>
  <Override PartName="/ppt/diagrams/data112.xml" ContentType="application/vnd.openxmlformats-officedocument.drawingml.diagramData+xml"/>
  <Override PartName="/ppt/diagrams/layout112.xml" ContentType="application/vnd.openxmlformats-officedocument.drawingml.diagramLayout+xml"/>
  <Override PartName="/ppt/diagrams/quickStyle112.xml" ContentType="application/vnd.openxmlformats-officedocument.drawingml.diagramStyle+xml"/>
  <Override PartName="/ppt/diagrams/colors112.xml" ContentType="application/vnd.openxmlformats-officedocument.drawingml.diagramColors+xml"/>
  <Override PartName="/ppt/diagrams/drawing112.xml" ContentType="application/vnd.ms-office.drawingml.diagramDrawing+xml"/>
  <Override PartName="/ppt/diagrams/data113.xml" ContentType="application/vnd.openxmlformats-officedocument.drawingml.diagramData+xml"/>
  <Override PartName="/ppt/diagrams/layout113.xml" ContentType="application/vnd.openxmlformats-officedocument.drawingml.diagramLayout+xml"/>
  <Override PartName="/ppt/diagrams/quickStyle113.xml" ContentType="application/vnd.openxmlformats-officedocument.drawingml.diagramStyle+xml"/>
  <Override PartName="/ppt/diagrams/colors113.xml" ContentType="application/vnd.openxmlformats-officedocument.drawingml.diagramColors+xml"/>
  <Override PartName="/ppt/diagrams/drawing113.xml" ContentType="application/vnd.ms-office.drawingml.diagramDrawing+xml"/>
  <Override PartName="/ppt/diagrams/data114.xml" ContentType="application/vnd.openxmlformats-officedocument.drawingml.diagramData+xml"/>
  <Override PartName="/ppt/diagrams/layout114.xml" ContentType="application/vnd.openxmlformats-officedocument.drawingml.diagramLayout+xml"/>
  <Override PartName="/ppt/diagrams/quickStyle114.xml" ContentType="application/vnd.openxmlformats-officedocument.drawingml.diagramStyle+xml"/>
  <Override PartName="/ppt/diagrams/colors114.xml" ContentType="application/vnd.openxmlformats-officedocument.drawingml.diagramColors+xml"/>
  <Override PartName="/ppt/diagrams/drawing114.xml" ContentType="application/vnd.ms-office.drawingml.diagramDrawing+xml"/>
  <Override PartName="/ppt/diagrams/data115.xml" ContentType="application/vnd.openxmlformats-officedocument.drawingml.diagramData+xml"/>
  <Override PartName="/ppt/diagrams/layout115.xml" ContentType="application/vnd.openxmlformats-officedocument.drawingml.diagramLayout+xml"/>
  <Override PartName="/ppt/diagrams/quickStyle115.xml" ContentType="application/vnd.openxmlformats-officedocument.drawingml.diagramStyle+xml"/>
  <Override PartName="/ppt/diagrams/colors115.xml" ContentType="application/vnd.openxmlformats-officedocument.drawingml.diagramColors+xml"/>
  <Override PartName="/ppt/diagrams/drawing115.xml" ContentType="application/vnd.ms-office.drawingml.diagramDrawing+xml"/>
  <Override PartName="/ppt/diagrams/data116.xml" ContentType="application/vnd.openxmlformats-officedocument.drawingml.diagramData+xml"/>
  <Override PartName="/ppt/diagrams/layout116.xml" ContentType="application/vnd.openxmlformats-officedocument.drawingml.diagramLayout+xml"/>
  <Override PartName="/ppt/diagrams/quickStyle116.xml" ContentType="application/vnd.openxmlformats-officedocument.drawingml.diagramStyle+xml"/>
  <Override PartName="/ppt/diagrams/colors116.xml" ContentType="application/vnd.openxmlformats-officedocument.drawingml.diagramColors+xml"/>
  <Override PartName="/ppt/diagrams/drawing116.xml" ContentType="application/vnd.ms-office.drawingml.diagramDrawing+xml"/>
  <Override PartName="/ppt/diagrams/data117.xml" ContentType="application/vnd.openxmlformats-officedocument.drawingml.diagramData+xml"/>
  <Override PartName="/ppt/diagrams/layout117.xml" ContentType="application/vnd.openxmlformats-officedocument.drawingml.diagramLayout+xml"/>
  <Override PartName="/ppt/diagrams/quickStyle117.xml" ContentType="application/vnd.openxmlformats-officedocument.drawingml.diagramStyle+xml"/>
  <Override PartName="/ppt/diagrams/colors117.xml" ContentType="application/vnd.openxmlformats-officedocument.drawingml.diagramColors+xml"/>
  <Override PartName="/ppt/diagrams/drawing117.xml" ContentType="application/vnd.ms-office.drawingml.diagramDrawing+xml"/>
  <Override PartName="/ppt/diagrams/data118.xml" ContentType="application/vnd.openxmlformats-officedocument.drawingml.diagramData+xml"/>
  <Override PartName="/ppt/diagrams/layout118.xml" ContentType="application/vnd.openxmlformats-officedocument.drawingml.diagramLayout+xml"/>
  <Override PartName="/ppt/diagrams/quickStyle118.xml" ContentType="application/vnd.openxmlformats-officedocument.drawingml.diagramStyle+xml"/>
  <Override PartName="/ppt/diagrams/colors118.xml" ContentType="application/vnd.openxmlformats-officedocument.drawingml.diagramColors+xml"/>
  <Override PartName="/ppt/diagrams/drawing118.xml" ContentType="application/vnd.ms-office.drawingml.diagramDrawing+xml"/>
  <Override PartName="/ppt/diagrams/data119.xml" ContentType="application/vnd.openxmlformats-officedocument.drawingml.diagramData+xml"/>
  <Override PartName="/ppt/diagrams/layout119.xml" ContentType="application/vnd.openxmlformats-officedocument.drawingml.diagramLayout+xml"/>
  <Override PartName="/ppt/diagrams/quickStyle119.xml" ContentType="application/vnd.openxmlformats-officedocument.drawingml.diagramStyle+xml"/>
  <Override PartName="/ppt/diagrams/colors119.xml" ContentType="application/vnd.openxmlformats-officedocument.drawingml.diagramColors+xml"/>
  <Override PartName="/ppt/diagrams/drawing119.xml" ContentType="application/vnd.ms-office.drawingml.diagramDrawing+xml"/>
  <Override PartName="/ppt/diagrams/data120.xml" ContentType="application/vnd.openxmlformats-officedocument.drawingml.diagramData+xml"/>
  <Override PartName="/ppt/diagrams/layout120.xml" ContentType="application/vnd.openxmlformats-officedocument.drawingml.diagramLayout+xml"/>
  <Override PartName="/ppt/diagrams/quickStyle120.xml" ContentType="application/vnd.openxmlformats-officedocument.drawingml.diagramStyle+xml"/>
  <Override PartName="/ppt/diagrams/colors120.xml" ContentType="application/vnd.openxmlformats-officedocument.drawingml.diagramColors+xml"/>
  <Override PartName="/ppt/diagrams/drawing120.xml" ContentType="application/vnd.ms-office.drawingml.diagramDrawing+xml"/>
  <Override PartName="/ppt/diagrams/data121.xml" ContentType="application/vnd.openxmlformats-officedocument.drawingml.diagramData+xml"/>
  <Override PartName="/ppt/diagrams/layout121.xml" ContentType="application/vnd.openxmlformats-officedocument.drawingml.diagramLayout+xml"/>
  <Override PartName="/ppt/diagrams/quickStyle121.xml" ContentType="application/vnd.openxmlformats-officedocument.drawingml.diagramStyle+xml"/>
  <Override PartName="/ppt/diagrams/colors121.xml" ContentType="application/vnd.openxmlformats-officedocument.drawingml.diagramColors+xml"/>
  <Override PartName="/ppt/diagrams/drawing121.xml" ContentType="application/vnd.ms-office.drawingml.diagramDrawing+xml"/>
  <Override PartName="/ppt/diagrams/data122.xml" ContentType="application/vnd.openxmlformats-officedocument.drawingml.diagramData+xml"/>
  <Override PartName="/ppt/diagrams/layout122.xml" ContentType="application/vnd.openxmlformats-officedocument.drawingml.diagramLayout+xml"/>
  <Override PartName="/ppt/diagrams/quickStyle122.xml" ContentType="application/vnd.openxmlformats-officedocument.drawingml.diagramStyle+xml"/>
  <Override PartName="/ppt/diagrams/colors122.xml" ContentType="application/vnd.openxmlformats-officedocument.drawingml.diagramColors+xml"/>
  <Override PartName="/ppt/diagrams/drawing122.xml" ContentType="application/vnd.ms-office.drawingml.diagramDrawing+xml"/>
  <Override PartName="/ppt/diagrams/data123.xml" ContentType="application/vnd.openxmlformats-officedocument.drawingml.diagramData+xml"/>
  <Override PartName="/ppt/diagrams/layout123.xml" ContentType="application/vnd.openxmlformats-officedocument.drawingml.diagramLayout+xml"/>
  <Override PartName="/ppt/diagrams/quickStyle123.xml" ContentType="application/vnd.openxmlformats-officedocument.drawingml.diagramStyle+xml"/>
  <Override PartName="/ppt/diagrams/colors123.xml" ContentType="application/vnd.openxmlformats-officedocument.drawingml.diagramColors+xml"/>
  <Override PartName="/ppt/diagrams/drawing123.xml" ContentType="application/vnd.ms-office.drawingml.diagramDrawing+xml"/>
  <Override PartName="/ppt/diagrams/data124.xml" ContentType="application/vnd.openxmlformats-officedocument.drawingml.diagramData+xml"/>
  <Override PartName="/ppt/diagrams/layout124.xml" ContentType="application/vnd.openxmlformats-officedocument.drawingml.diagramLayout+xml"/>
  <Override PartName="/ppt/diagrams/quickStyle124.xml" ContentType="application/vnd.openxmlformats-officedocument.drawingml.diagramStyle+xml"/>
  <Override PartName="/ppt/diagrams/colors124.xml" ContentType="application/vnd.openxmlformats-officedocument.drawingml.diagramColors+xml"/>
  <Override PartName="/ppt/diagrams/drawing124.xml" ContentType="application/vnd.ms-office.drawingml.diagramDrawing+xml"/>
  <Override PartName="/ppt/diagrams/data125.xml" ContentType="application/vnd.openxmlformats-officedocument.drawingml.diagramData+xml"/>
  <Override PartName="/ppt/diagrams/layout125.xml" ContentType="application/vnd.openxmlformats-officedocument.drawingml.diagramLayout+xml"/>
  <Override PartName="/ppt/diagrams/quickStyle125.xml" ContentType="application/vnd.openxmlformats-officedocument.drawingml.diagramStyle+xml"/>
  <Override PartName="/ppt/diagrams/colors125.xml" ContentType="application/vnd.openxmlformats-officedocument.drawingml.diagramColors+xml"/>
  <Override PartName="/ppt/diagrams/drawing125.xml" ContentType="application/vnd.ms-office.drawingml.diagramDrawing+xml"/>
  <Override PartName="/ppt/diagrams/data126.xml" ContentType="application/vnd.openxmlformats-officedocument.drawingml.diagramData+xml"/>
  <Override PartName="/ppt/diagrams/layout126.xml" ContentType="application/vnd.openxmlformats-officedocument.drawingml.diagramLayout+xml"/>
  <Override PartName="/ppt/diagrams/quickStyle126.xml" ContentType="application/vnd.openxmlformats-officedocument.drawingml.diagramStyle+xml"/>
  <Override PartName="/ppt/diagrams/colors126.xml" ContentType="application/vnd.openxmlformats-officedocument.drawingml.diagramColors+xml"/>
  <Override PartName="/ppt/diagrams/drawing126.xml" ContentType="application/vnd.ms-office.drawingml.diagramDrawing+xml"/>
  <Override PartName="/ppt/diagrams/data127.xml" ContentType="application/vnd.openxmlformats-officedocument.drawingml.diagramData+xml"/>
  <Override PartName="/ppt/diagrams/layout127.xml" ContentType="application/vnd.openxmlformats-officedocument.drawingml.diagramLayout+xml"/>
  <Override PartName="/ppt/diagrams/quickStyle127.xml" ContentType="application/vnd.openxmlformats-officedocument.drawingml.diagramStyle+xml"/>
  <Override PartName="/ppt/diagrams/colors127.xml" ContentType="application/vnd.openxmlformats-officedocument.drawingml.diagramColors+xml"/>
  <Override PartName="/ppt/diagrams/drawing127.xml" ContentType="application/vnd.ms-office.drawingml.diagramDrawing+xml"/>
  <Override PartName="/ppt/diagrams/data128.xml" ContentType="application/vnd.openxmlformats-officedocument.drawingml.diagramData+xml"/>
  <Override PartName="/ppt/diagrams/layout128.xml" ContentType="application/vnd.openxmlformats-officedocument.drawingml.diagramLayout+xml"/>
  <Override PartName="/ppt/diagrams/quickStyle128.xml" ContentType="application/vnd.openxmlformats-officedocument.drawingml.diagramStyle+xml"/>
  <Override PartName="/ppt/diagrams/colors128.xml" ContentType="application/vnd.openxmlformats-officedocument.drawingml.diagramColors+xml"/>
  <Override PartName="/ppt/diagrams/drawing128.xml" ContentType="application/vnd.ms-office.drawingml.diagramDrawing+xml"/>
  <Override PartName="/ppt/diagrams/data129.xml" ContentType="application/vnd.openxmlformats-officedocument.drawingml.diagramData+xml"/>
  <Override PartName="/ppt/diagrams/layout129.xml" ContentType="application/vnd.openxmlformats-officedocument.drawingml.diagramLayout+xml"/>
  <Override PartName="/ppt/diagrams/quickStyle129.xml" ContentType="application/vnd.openxmlformats-officedocument.drawingml.diagramStyle+xml"/>
  <Override PartName="/ppt/diagrams/colors129.xml" ContentType="application/vnd.openxmlformats-officedocument.drawingml.diagramColors+xml"/>
  <Override PartName="/ppt/diagrams/drawing129.xml" ContentType="application/vnd.ms-office.drawingml.diagramDrawing+xml"/>
  <Override PartName="/ppt/diagrams/data130.xml" ContentType="application/vnd.openxmlformats-officedocument.drawingml.diagramData+xml"/>
  <Override PartName="/ppt/diagrams/layout130.xml" ContentType="application/vnd.openxmlformats-officedocument.drawingml.diagramLayout+xml"/>
  <Override PartName="/ppt/diagrams/quickStyle130.xml" ContentType="application/vnd.openxmlformats-officedocument.drawingml.diagramStyle+xml"/>
  <Override PartName="/ppt/diagrams/colors130.xml" ContentType="application/vnd.openxmlformats-officedocument.drawingml.diagramColors+xml"/>
  <Override PartName="/ppt/diagrams/drawing130.xml" ContentType="application/vnd.ms-office.drawingml.diagramDrawing+xml"/>
  <Override PartName="/ppt/diagrams/data131.xml" ContentType="application/vnd.openxmlformats-officedocument.drawingml.diagramData+xml"/>
  <Override PartName="/ppt/diagrams/layout131.xml" ContentType="application/vnd.openxmlformats-officedocument.drawingml.diagramLayout+xml"/>
  <Override PartName="/ppt/diagrams/quickStyle131.xml" ContentType="application/vnd.openxmlformats-officedocument.drawingml.diagramStyle+xml"/>
  <Override PartName="/ppt/diagrams/colors131.xml" ContentType="application/vnd.openxmlformats-officedocument.drawingml.diagramColors+xml"/>
  <Override PartName="/ppt/diagrams/drawing131.xml" ContentType="application/vnd.ms-office.drawingml.diagramDrawing+xml"/>
  <Override PartName="/ppt/diagrams/data132.xml" ContentType="application/vnd.openxmlformats-officedocument.drawingml.diagramData+xml"/>
  <Override PartName="/ppt/diagrams/layout132.xml" ContentType="application/vnd.openxmlformats-officedocument.drawingml.diagramLayout+xml"/>
  <Override PartName="/ppt/diagrams/quickStyle132.xml" ContentType="application/vnd.openxmlformats-officedocument.drawingml.diagramStyle+xml"/>
  <Override PartName="/ppt/diagrams/colors132.xml" ContentType="application/vnd.openxmlformats-officedocument.drawingml.diagramColors+xml"/>
  <Override PartName="/ppt/diagrams/drawing132.xml" ContentType="application/vnd.ms-office.drawingml.diagramDrawing+xml"/>
  <Override PartName="/ppt/diagrams/data133.xml" ContentType="application/vnd.openxmlformats-officedocument.drawingml.diagramData+xml"/>
  <Override PartName="/ppt/diagrams/layout133.xml" ContentType="application/vnd.openxmlformats-officedocument.drawingml.diagramLayout+xml"/>
  <Override PartName="/ppt/diagrams/quickStyle133.xml" ContentType="application/vnd.openxmlformats-officedocument.drawingml.diagramStyle+xml"/>
  <Override PartName="/ppt/diagrams/colors133.xml" ContentType="application/vnd.openxmlformats-officedocument.drawingml.diagramColors+xml"/>
  <Override PartName="/ppt/diagrams/drawing133.xml" ContentType="application/vnd.ms-office.drawingml.diagramDrawing+xml"/>
  <Override PartName="/ppt/diagrams/data134.xml" ContentType="application/vnd.openxmlformats-officedocument.drawingml.diagramData+xml"/>
  <Override PartName="/ppt/diagrams/layout134.xml" ContentType="application/vnd.openxmlformats-officedocument.drawingml.diagramLayout+xml"/>
  <Override PartName="/ppt/diagrams/quickStyle134.xml" ContentType="application/vnd.openxmlformats-officedocument.drawingml.diagramStyle+xml"/>
  <Override PartName="/ppt/diagrams/colors134.xml" ContentType="application/vnd.openxmlformats-officedocument.drawingml.diagramColors+xml"/>
  <Override PartName="/ppt/diagrams/drawing134.xml" ContentType="application/vnd.ms-office.drawingml.diagramDrawing+xml"/>
  <Override PartName="/ppt/diagrams/data135.xml" ContentType="application/vnd.openxmlformats-officedocument.drawingml.diagramData+xml"/>
  <Override PartName="/ppt/diagrams/layout135.xml" ContentType="application/vnd.openxmlformats-officedocument.drawingml.diagramLayout+xml"/>
  <Override PartName="/ppt/diagrams/quickStyle135.xml" ContentType="application/vnd.openxmlformats-officedocument.drawingml.diagramStyle+xml"/>
  <Override PartName="/ppt/diagrams/colors135.xml" ContentType="application/vnd.openxmlformats-officedocument.drawingml.diagramColors+xml"/>
  <Override PartName="/ppt/diagrams/drawing135.xml" ContentType="application/vnd.ms-office.drawingml.diagramDrawing+xml"/>
  <Override PartName="/ppt/diagrams/data136.xml" ContentType="application/vnd.openxmlformats-officedocument.drawingml.diagramData+xml"/>
  <Override PartName="/ppt/diagrams/layout136.xml" ContentType="application/vnd.openxmlformats-officedocument.drawingml.diagramLayout+xml"/>
  <Override PartName="/ppt/diagrams/quickStyle136.xml" ContentType="application/vnd.openxmlformats-officedocument.drawingml.diagramStyle+xml"/>
  <Override PartName="/ppt/diagrams/colors136.xml" ContentType="application/vnd.openxmlformats-officedocument.drawingml.diagramColors+xml"/>
  <Override PartName="/ppt/diagrams/drawing136.xml" ContentType="application/vnd.ms-office.drawingml.diagramDrawing+xml"/>
  <Override PartName="/ppt/diagrams/data137.xml" ContentType="application/vnd.openxmlformats-officedocument.drawingml.diagramData+xml"/>
  <Override PartName="/ppt/diagrams/layout137.xml" ContentType="application/vnd.openxmlformats-officedocument.drawingml.diagramLayout+xml"/>
  <Override PartName="/ppt/diagrams/quickStyle137.xml" ContentType="application/vnd.openxmlformats-officedocument.drawingml.diagramStyle+xml"/>
  <Override PartName="/ppt/diagrams/colors137.xml" ContentType="application/vnd.openxmlformats-officedocument.drawingml.diagramColors+xml"/>
  <Override PartName="/ppt/diagrams/drawing137.xml" ContentType="application/vnd.ms-office.drawingml.diagramDrawing+xml"/>
  <Override PartName="/ppt/diagrams/data138.xml" ContentType="application/vnd.openxmlformats-officedocument.drawingml.diagramData+xml"/>
  <Override PartName="/ppt/diagrams/layout138.xml" ContentType="application/vnd.openxmlformats-officedocument.drawingml.diagramLayout+xml"/>
  <Override PartName="/ppt/diagrams/quickStyle138.xml" ContentType="application/vnd.openxmlformats-officedocument.drawingml.diagramStyle+xml"/>
  <Override PartName="/ppt/diagrams/colors138.xml" ContentType="application/vnd.openxmlformats-officedocument.drawingml.diagramColors+xml"/>
  <Override PartName="/ppt/diagrams/drawing138.xml" ContentType="application/vnd.ms-office.drawingml.diagramDrawing+xml"/>
  <Override PartName="/ppt/diagrams/data139.xml" ContentType="application/vnd.openxmlformats-officedocument.drawingml.diagramData+xml"/>
  <Override PartName="/ppt/diagrams/layout139.xml" ContentType="application/vnd.openxmlformats-officedocument.drawingml.diagramLayout+xml"/>
  <Override PartName="/ppt/diagrams/quickStyle139.xml" ContentType="application/vnd.openxmlformats-officedocument.drawingml.diagramStyle+xml"/>
  <Override PartName="/ppt/diagrams/colors139.xml" ContentType="application/vnd.openxmlformats-officedocument.drawingml.diagramColors+xml"/>
  <Override PartName="/ppt/diagrams/drawing139.xml" ContentType="application/vnd.ms-office.drawingml.diagramDrawing+xml"/>
  <Override PartName="/ppt/diagrams/data140.xml" ContentType="application/vnd.openxmlformats-officedocument.drawingml.diagramData+xml"/>
  <Override PartName="/ppt/diagrams/layout140.xml" ContentType="application/vnd.openxmlformats-officedocument.drawingml.diagramLayout+xml"/>
  <Override PartName="/ppt/diagrams/quickStyle140.xml" ContentType="application/vnd.openxmlformats-officedocument.drawingml.diagramStyle+xml"/>
  <Override PartName="/ppt/diagrams/colors140.xml" ContentType="application/vnd.openxmlformats-officedocument.drawingml.diagramColors+xml"/>
  <Override PartName="/ppt/diagrams/drawing140.xml" ContentType="application/vnd.ms-office.drawingml.diagramDrawing+xml"/>
  <Override PartName="/ppt/diagrams/data141.xml" ContentType="application/vnd.openxmlformats-officedocument.drawingml.diagramData+xml"/>
  <Override PartName="/ppt/diagrams/layout141.xml" ContentType="application/vnd.openxmlformats-officedocument.drawingml.diagramLayout+xml"/>
  <Override PartName="/ppt/diagrams/quickStyle141.xml" ContentType="application/vnd.openxmlformats-officedocument.drawingml.diagramStyle+xml"/>
  <Override PartName="/ppt/diagrams/colors141.xml" ContentType="application/vnd.openxmlformats-officedocument.drawingml.diagramColors+xml"/>
  <Override PartName="/ppt/diagrams/drawing141.xml" ContentType="application/vnd.ms-office.drawingml.diagramDrawing+xml"/>
  <Override PartName="/ppt/notesSlides/notesSlide1.xml" ContentType="application/vnd.openxmlformats-officedocument.presentationml.notesSlide+xml"/>
  <Override PartName="/ppt/diagrams/data142.xml" ContentType="application/vnd.openxmlformats-officedocument.drawingml.diagramData+xml"/>
  <Override PartName="/ppt/diagrams/layout142.xml" ContentType="application/vnd.openxmlformats-officedocument.drawingml.diagramLayout+xml"/>
  <Override PartName="/ppt/diagrams/quickStyle142.xml" ContentType="application/vnd.openxmlformats-officedocument.drawingml.diagramStyle+xml"/>
  <Override PartName="/ppt/diagrams/colors142.xml" ContentType="application/vnd.openxmlformats-officedocument.drawingml.diagramColors+xml"/>
  <Override PartName="/ppt/diagrams/drawing14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387" r:id="rId2"/>
    <p:sldId id="266" r:id="rId3"/>
    <p:sldId id="294" r:id="rId4"/>
    <p:sldId id="340" r:id="rId5"/>
    <p:sldId id="341" r:id="rId6"/>
    <p:sldId id="384" r:id="rId7"/>
    <p:sldId id="388" r:id="rId8"/>
    <p:sldId id="267" r:id="rId9"/>
    <p:sldId id="394" r:id="rId10"/>
    <p:sldId id="408" r:id="rId11"/>
    <p:sldId id="390" r:id="rId12"/>
    <p:sldId id="282" r:id="rId13"/>
    <p:sldId id="285" r:id="rId14"/>
    <p:sldId id="269" r:id="rId15"/>
    <p:sldId id="286" r:id="rId16"/>
    <p:sldId id="389" r:id="rId17"/>
    <p:sldId id="398" r:id="rId18"/>
    <p:sldId id="391" r:id="rId19"/>
    <p:sldId id="287" r:id="rId20"/>
    <p:sldId id="288" r:id="rId21"/>
    <p:sldId id="397" r:id="rId22"/>
    <p:sldId id="296" r:id="rId23"/>
    <p:sldId id="395" r:id="rId24"/>
    <p:sldId id="297" r:id="rId25"/>
    <p:sldId id="392" r:id="rId26"/>
    <p:sldId id="393" r:id="rId27"/>
    <p:sldId id="358" r:id="rId28"/>
    <p:sldId id="289" r:id="rId29"/>
    <p:sldId id="268" r:id="rId30"/>
    <p:sldId id="290" r:id="rId31"/>
    <p:sldId id="295" r:id="rId32"/>
    <p:sldId id="343" r:id="rId33"/>
    <p:sldId id="332" r:id="rId34"/>
    <p:sldId id="333" r:id="rId35"/>
    <p:sldId id="334" r:id="rId36"/>
    <p:sldId id="331" r:id="rId37"/>
    <p:sldId id="335" r:id="rId38"/>
    <p:sldId id="342" r:id="rId39"/>
    <p:sldId id="336" r:id="rId40"/>
    <p:sldId id="271" r:id="rId41"/>
    <p:sldId id="345" r:id="rId42"/>
    <p:sldId id="346" r:id="rId43"/>
    <p:sldId id="347" r:id="rId44"/>
    <p:sldId id="349" r:id="rId45"/>
    <p:sldId id="399" r:id="rId46"/>
    <p:sldId id="348" r:id="rId47"/>
    <p:sldId id="350" r:id="rId48"/>
    <p:sldId id="352" r:id="rId49"/>
    <p:sldId id="351" r:id="rId50"/>
    <p:sldId id="354" r:id="rId51"/>
    <p:sldId id="355" r:id="rId52"/>
    <p:sldId id="385" r:id="rId53"/>
    <p:sldId id="356" r:id="rId54"/>
    <p:sldId id="407" r:id="rId55"/>
    <p:sldId id="357" r:id="rId56"/>
    <p:sldId id="272" r:id="rId57"/>
    <p:sldId id="400" r:id="rId58"/>
    <p:sldId id="298" r:id="rId59"/>
    <p:sldId id="273" r:id="rId60"/>
    <p:sldId id="274" r:id="rId61"/>
    <p:sldId id="275" r:id="rId62"/>
    <p:sldId id="276" r:id="rId63"/>
    <p:sldId id="359" r:id="rId64"/>
    <p:sldId id="360" r:id="rId65"/>
    <p:sldId id="361" r:id="rId66"/>
    <p:sldId id="362" r:id="rId67"/>
    <p:sldId id="279" r:id="rId68"/>
    <p:sldId id="280" r:id="rId69"/>
    <p:sldId id="281" r:id="rId70"/>
    <p:sldId id="299" r:id="rId71"/>
    <p:sldId id="300" r:id="rId72"/>
    <p:sldId id="301" r:id="rId73"/>
    <p:sldId id="381" r:id="rId74"/>
    <p:sldId id="303" r:id="rId75"/>
    <p:sldId id="305" r:id="rId76"/>
    <p:sldId id="306" r:id="rId77"/>
    <p:sldId id="307" r:id="rId78"/>
    <p:sldId id="402" r:id="rId79"/>
    <p:sldId id="403" r:id="rId80"/>
    <p:sldId id="404" r:id="rId81"/>
    <p:sldId id="310" r:id="rId82"/>
    <p:sldId id="311" r:id="rId83"/>
    <p:sldId id="405" r:id="rId84"/>
    <p:sldId id="312" r:id="rId85"/>
    <p:sldId id="313" r:id="rId86"/>
    <p:sldId id="304" r:id="rId87"/>
    <p:sldId id="314" r:id="rId88"/>
    <p:sldId id="315" r:id="rId89"/>
    <p:sldId id="316" r:id="rId90"/>
    <p:sldId id="318" r:id="rId91"/>
    <p:sldId id="319" r:id="rId92"/>
    <p:sldId id="320" r:id="rId93"/>
    <p:sldId id="325" r:id="rId94"/>
    <p:sldId id="406" r:id="rId95"/>
    <p:sldId id="324" r:id="rId96"/>
    <p:sldId id="409" r:id="rId97"/>
    <p:sldId id="327" r:id="rId98"/>
    <p:sldId id="330" r:id="rId99"/>
    <p:sldId id="380" r:id="rId100"/>
    <p:sldId id="376" r:id="rId10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88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_rels/data10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lanalto.gov.br/ccivil_03/LEIS/LEIS_2001/L10303.htm#art2" TargetMode="External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lanalto.gov.br/ccivil_03/LEIS/LEIS_2001/L10303.htm" TargetMode="External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876A6-C50B-4492-9E2B-EDF7ED764C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BEFA14CB-A2A8-4838-A264-75C175232092}">
      <dgm:prSet/>
      <dgm:spPr/>
      <dgm:t>
        <a:bodyPr/>
        <a:lstStyle/>
        <a:p>
          <a:pPr algn="ctr" rtl="0"/>
          <a:r>
            <a:rPr lang="pt-BR" smtClean="0"/>
            <a:t>Pilares da Previdência</a:t>
          </a:r>
          <a:endParaRPr lang="pt-BR"/>
        </a:p>
      </dgm:t>
    </dgm:pt>
    <dgm:pt modelId="{5C1DD055-4A34-4E93-9BBF-D3B7357A62D0}" type="parTrans" cxnId="{1AAA1318-2358-4038-ADAA-51C01AF3314C}">
      <dgm:prSet/>
      <dgm:spPr/>
      <dgm:t>
        <a:bodyPr/>
        <a:lstStyle/>
        <a:p>
          <a:endParaRPr lang="pt-BR"/>
        </a:p>
      </dgm:t>
    </dgm:pt>
    <dgm:pt modelId="{3036F30E-624C-480D-875A-5CA15CCD079E}" type="sibTrans" cxnId="{1AAA1318-2358-4038-ADAA-51C01AF3314C}">
      <dgm:prSet/>
      <dgm:spPr/>
      <dgm:t>
        <a:bodyPr/>
        <a:lstStyle/>
        <a:p>
          <a:endParaRPr lang="pt-BR"/>
        </a:p>
      </dgm:t>
    </dgm:pt>
    <dgm:pt modelId="{4F826B35-1181-4966-825F-D8DCD3B1E896}" type="pres">
      <dgm:prSet presAssocID="{0F9876A6-C50B-4492-9E2B-EDF7ED764C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AF8B55-CDFC-42AE-B0CB-F35B34D035E6}" type="pres">
      <dgm:prSet presAssocID="{BEFA14CB-A2A8-4838-A264-75C1752320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AA1318-2358-4038-ADAA-51C01AF3314C}" srcId="{0F9876A6-C50B-4492-9E2B-EDF7ED764C56}" destId="{BEFA14CB-A2A8-4838-A264-75C175232092}" srcOrd="0" destOrd="0" parTransId="{5C1DD055-4A34-4E93-9BBF-D3B7357A62D0}" sibTransId="{3036F30E-624C-480D-875A-5CA15CCD079E}"/>
    <dgm:cxn modelId="{EFEF12C3-9809-4250-A991-D980C96C9D16}" type="presOf" srcId="{0F9876A6-C50B-4492-9E2B-EDF7ED764C56}" destId="{4F826B35-1181-4966-825F-D8DCD3B1E896}" srcOrd="0" destOrd="0" presId="urn:microsoft.com/office/officeart/2005/8/layout/vList2"/>
    <dgm:cxn modelId="{216C871C-F8D7-4285-805D-8DF23C25BD3B}" type="presOf" srcId="{BEFA14CB-A2A8-4838-A264-75C175232092}" destId="{52AF8B55-CDFC-42AE-B0CB-F35B34D035E6}" srcOrd="0" destOrd="0" presId="urn:microsoft.com/office/officeart/2005/8/layout/vList2"/>
    <dgm:cxn modelId="{481E52C4-B8E7-4A14-A4F4-4A4111642361}" type="presParOf" srcId="{4F826B35-1181-4966-825F-D8DCD3B1E896}" destId="{52AF8B55-CDFC-42AE-B0CB-F35B34D035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D4EBCA-0B7D-4C10-A4B6-3C1C4C71A1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644525-7ECB-4172-A0DD-A2B4426A4BFC}">
      <dgm:prSet/>
      <dgm:spPr/>
      <dgm:t>
        <a:bodyPr/>
        <a:lstStyle/>
        <a:p>
          <a:pPr algn="ctr" rtl="0"/>
          <a:r>
            <a:rPr lang="pt-BR" smtClean="0"/>
            <a:t>Produtos</a:t>
          </a:r>
          <a:endParaRPr lang="en-US"/>
        </a:p>
      </dgm:t>
    </dgm:pt>
    <dgm:pt modelId="{A741A0FF-94CF-4998-8E57-70F9B21CD2CB}" type="parTrans" cxnId="{52BBDCF1-2BFC-4E17-9119-E32DFFC37E3C}">
      <dgm:prSet/>
      <dgm:spPr/>
      <dgm:t>
        <a:bodyPr/>
        <a:lstStyle/>
        <a:p>
          <a:endParaRPr lang="en-US"/>
        </a:p>
      </dgm:t>
    </dgm:pt>
    <dgm:pt modelId="{99E497E3-8B5A-4A5F-833D-757F5C310E8D}" type="sibTrans" cxnId="{52BBDCF1-2BFC-4E17-9119-E32DFFC37E3C}">
      <dgm:prSet/>
      <dgm:spPr/>
      <dgm:t>
        <a:bodyPr/>
        <a:lstStyle/>
        <a:p>
          <a:endParaRPr lang="en-US"/>
        </a:p>
      </dgm:t>
    </dgm:pt>
    <dgm:pt modelId="{59F0FD5D-54B4-4B55-90E2-E99DD5B655B2}" type="pres">
      <dgm:prSet presAssocID="{93D4EBCA-0B7D-4C10-A4B6-3C1C4C71A1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9E490B9-A6C0-463A-8029-1ECB08D66C37}" type="pres">
      <dgm:prSet presAssocID="{0B644525-7ECB-4172-A0DD-A2B4426A4B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BBDCF1-2BFC-4E17-9119-E32DFFC37E3C}" srcId="{93D4EBCA-0B7D-4C10-A4B6-3C1C4C71A152}" destId="{0B644525-7ECB-4172-A0DD-A2B4426A4BFC}" srcOrd="0" destOrd="0" parTransId="{A741A0FF-94CF-4998-8E57-70F9B21CD2CB}" sibTransId="{99E497E3-8B5A-4A5F-833D-757F5C310E8D}"/>
    <dgm:cxn modelId="{97D5D8D6-4287-42EE-B2E5-A819BBB4CC94}" type="presOf" srcId="{93D4EBCA-0B7D-4C10-A4B6-3C1C4C71A152}" destId="{59F0FD5D-54B4-4B55-90E2-E99DD5B655B2}" srcOrd="0" destOrd="0" presId="urn:microsoft.com/office/officeart/2005/8/layout/vList2"/>
    <dgm:cxn modelId="{AC1F15FF-AB64-4A76-A583-48331FB79C6B}" type="presOf" srcId="{0B644525-7ECB-4172-A0DD-A2B4426A4BFC}" destId="{49E490B9-A6C0-463A-8029-1ECB08D66C37}" srcOrd="0" destOrd="0" presId="urn:microsoft.com/office/officeart/2005/8/layout/vList2"/>
    <dgm:cxn modelId="{83C3AF14-F5D9-48F1-8EDB-D4D414C82938}" type="presParOf" srcId="{59F0FD5D-54B4-4B55-90E2-E99DD5B655B2}" destId="{49E490B9-A6C0-463A-8029-1ECB08D66C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4BD85330-6C0D-42D1-BAB2-382E3DE22415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11D27C5-D968-4B88-9B91-D6937A2CFB5E}">
      <dgm:prSet/>
      <dgm:spPr/>
      <dgm:t>
        <a:bodyPr/>
        <a:lstStyle/>
        <a:p>
          <a:pPr rtl="0"/>
          <a:r>
            <a:rPr lang="pt-BR" dirty="0" smtClean="0"/>
            <a:t>Base Cadastral incompleta ou inconsistente</a:t>
          </a:r>
          <a:endParaRPr lang="pt-BR" dirty="0"/>
        </a:p>
      </dgm:t>
    </dgm:pt>
    <dgm:pt modelId="{70BD38D4-B4FD-406B-BBBE-C506E47468F4}" type="parTrans" cxnId="{D26F0F15-07F1-4FC8-8D81-6B0A6863FF46}">
      <dgm:prSet/>
      <dgm:spPr/>
      <dgm:t>
        <a:bodyPr/>
        <a:lstStyle/>
        <a:p>
          <a:endParaRPr lang="pt-BR"/>
        </a:p>
      </dgm:t>
    </dgm:pt>
    <dgm:pt modelId="{4384A113-B002-459C-AC4A-91E1012AFB6A}" type="sibTrans" cxnId="{D26F0F15-07F1-4FC8-8D81-6B0A6863FF46}">
      <dgm:prSet/>
      <dgm:spPr/>
      <dgm:t>
        <a:bodyPr/>
        <a:lstStyle/>
        <a:p>
          <a:endParaRPr lang="pt-BR"/>
        </a:p>
      </dgm:t>
    </dgm:pt>
    <dgm:pt modelId="{0A8C5E14-D1E2-4879-A177-5958716E5179}">
      <dgm:prSet/>
      <dgm:spPr/>
      <dgm:t>
        <a:bodyPr/>
        <a:lstStyle/>
        <a:p>
          <a:pPr rtl="0"/>
          <a:r>
            <a:rPr lang="pt-BR" smtClean="0"/>
            <a:t>Valor Estimado da Compensação a Receber</a:t>
          </a:r>
          <a:endParaRPr lang="pt-BR"/>
        </a:p>
      </dgm:t>
    </dgm:pt>
    <dgm:pt modelId="{6AB07ED7-BA22-4E55-A7DD-1B8322702DD9}" type="parTrans" cxnId="{CAEBE6BF-D503-4893-8AF3-E49E2AA9A05A}">
      <dgm:prSet/>
      <dgm:spPr/>
      <dgm:t>
        <a:bodyPr/>
        <a:lstStyle/>
        <a:p>
          <a:endParaRPr lang="pt-BR"/>
        </a:p>
      </dgm:t>
    </dgm:pt>
    <dgm:pt modelId="{9717BF5F-8987-4557-A893-6A3D04CC04C2}" type="sibTrans" cxnId="{CAEBE6BF-D503-4893-8AF3-E49E2AA9A05A}">
      <dgm:prSet/>
      <dgm:spPr/>
      <dgm:t>
        <a:bodyPr/>
        <a:lstStyle/>
        <a:p>
          <a:endParaRPr lang="pt-BR"/>
        </a:p>
      </dgm:t>
    </dgm:pt>
    <dgm:pt modelId="{E5217314-ABEF-42B2-BEEE-63BAD80E6213}">
      <dgm:prSet/>
      <dgm:spPr/>
      <dgm:t>
        <a:bodyPr/>
        <a:lstStyle/>
        <a:p>
          <a:pPr rtl="0"/>
          <a:r>
            <a:rPr lang="pt-BR" smtClean="0"/>
            <a:t>Limitado a 10% do Valor Atual dos Benefícios Futuros</a:t>
          </a:r>
          <a:endParaRPr lang="pt-BR"/>
        </a:p>
      </dgm:t>
    </dgm:pt>
    <dgm:pt modelId="{0BA29CCE-9C42-4A4D-A618-FF0BE614FF8A}" type="parTrans" cxnId="{0AB72848-4B4B-4984-A858-EC32A8714D15}">
      <dgm:prSet/>
      <dgm:spPr/>
      <dgm:t>
        <a:bodyPr/>
        <a:lstStyle/>
        <a:p>
          <a:endParaRPr lang="pt-BR"/>
        </a:p>
      </dgm:t>
    </dgm:pt>
    <dgm:pt modelId="{2EE98E0B-5831-4041-A363-A4D681C085BD}" type="sibTrans" cxnId="{0AB72848-4B4B-4984-A858-EC32A8714D15}">
      <dgm:prSet/>
      <dgm:spPr/>
      <dgm:t>
        <a:bodyPr/>
        <a:lstStyle/>
        <a:p>
          <a:endParaRPr lang="pt-BR"/>
        </a:p>
      </dgm:t>
    </dgm:pt>
    <dgm:pt modelId="{FBAC34C7-4887-4A3F-85D0-49D37C512ED5}">
      <dgm:prSet/>
      <dgm:spPr/>
      <dgm:t>
        <a:bodyPr/>
        <a:lstStyle/>
        <a:p>
          <a:r>
            <a:rPr lang="pt-BR" b="1" dirty="0" smtClean="0"/>
            <a:t>Tempo de Contribuição para o Regime de Origem</a:t>
          </a:r>
          <a:endParaRPr lang="pt-BR" b="1" dirty="0"/>
        </a:p>
      </dgm:t>
    </dgm:pt>
    <dgm:pt modelId="{B7615E87-6B75-484B-8FF3-5D801D5485E6}" type="parTrans" cxnId="{FB62C23A-0C64-411A-8D2C-7D3A42B22FEE}">
      <dgm:prSet/>
      <dgm:spPr/>
      <dgm:t>
        <a:bodyPr/>
        <a:lstStyle/>
        <a:p>
          <a:endParaRPr lang="pt-BR"/>
        </a:p>
      </dgm:t>
    </dgm:pt>
    <dgm:pt modelId="{3E39B8B7-4A3A-4CDB-AA63-5525EA0714E1}" type="sibTrans" cxnId="{FB62C23A-0C64-411A-8D2C-7D3A42B22FEE}">
      <dgm:prSet/>
      <dgm:spPr/>
      <dgm:t>
        <a:bodyPr/>
        <a:lstStyle/>
        <a:p>
          <a:endParaRPr lang="pt-BR"/>
        </a:p>
      </dgm:t>
    </dgm:pt>
    <dgm:pt modelId="{4699435F-35F8-4A8E-A2D6-30735A2A835D}" type="pres">
      <dgm:prSet presAssocID="{4BD85330-6C0D-42D1-BAB2-382E3DE224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6DC297A-2A59-4408-B8C1-BAAA2124994A}" type="pres">
      <dgm:prSet presAssocID="{E5217314-ABEF-42B2-BEEE-63BAD80E6213}" presName="boxAndChildren" presStyleCnt="0"/>
      <dgm:spPr/>
    </dgm:pt>
    <dgm:pt modelId="{CA538ED3-C76C-4FFB-A644-2E3BD524B634}" type="pres">
      <dgm:prSet presAssocID="{E5217314-ABEF-42B2-BEEE-63BAD80E6213}" presName="parentTextBox" presStyleLbl="node1" presStyleIdx="0" presStyleCnt="4"/>
      <dgm:spPr/>
      <dgm:t>
        <a:bodyPr/>
        <a:lstStyle/>
        <a:p>
          <a:endParaRPr lang="pt-BR"/>
        </a:p>
      </dgm:t>
    </dgm:pt>
    <dgm:pt modelId="{13373EEB-F4CA-4EEF-8FD9-B18FD335287C}" type="pres">
      <dgm:prSet presAssocID="{9717BF5F-8987-4557-A893-6A3D04CC04C2}" presName="sp" presStyleCnt="0"/>
      <dgm:spPr/>
    </dgm:pt>
    <dgm:pt modelId="{6A320AE8-E358-477C-90C3-8D84E9979712}" type="pres">
      <dgm:prSet presAssocID="{0A8C5E14-D1E2-4879-A177-5958716E5179}" presName="arrowAndChildren" presStyleCnt="0"/>
      <dgm:spPr/>
    </dgm:pt>
    <dgm:pt modelId="{FA20FB6D-E0C5-41F9-80C2-A94146B2A847}" type="pres">
      <dgm:prSet presAssocID="{0A8C5E14-D1E2-4879-A177-5958716E5179}" presName="parentTextArrow" presStyleLbl="node1" presStyleIdx="1" presStyleCnt="4"/>
      <dgm:spPr/>
      <dgm:t>
        <a:bodyPr/>
        <a:lstStyle/>
        <a:p>
          <a:endParaRPr lang="pt-BR"/>
        </a:p>
      </dgm:t>
    </dgm:pt>
    <dgm:pt modelId="{CBF4F33A-EE9A-436C-ADB9-47FBB7740622}" type="pres">
      <dgm:prSet presAssocID="{3E39B8B7-4A3A-4CDB-AA63-5525EA0714E1}" presName="sp" presStyleCnt="0"/>
      <dgm:spPr/>
    </dgm:pt>
    <dgm:pt modelId="{2D0C2288-AD4B-417B-82E0-4B63401DE9D5}" type="pres">
      <dgm:prSet presAssocID="{FBAC34C7-4887-4A3F-85D0-49D37C512ED5}" presName="arrowAndChildren" presStyleCnt="0"/>
      <dgm:spPr/>
    </dgm:pt>
    <dgm:pt modelId="{EE4086E1-841F-42B5-AC33-82EF86963B8D}" type="pres">
      <dgm:prSet presAssocID="{FBAC34C7-4887-4A3F-85D0-49D37C512ED5}" presName="parentTextArrow" presStyleLbl="node1" presStyleIdx="2" presStyleCnt="4"/>
      <dgm:spPr/>
      <dgm:t>
        <a:bodyPr/>
        <a:lstStyle/>
        <a:p>
          <a:endParaRPr lang="pt-BR"/>
        </a:p>
      </dgm:t>
    </dgm:pt>
    <dgm:pt modelId="{CBA6C656-35C4-440D-A5A9-47ADA436DD18}" type="pres">
      <dgm:prSet presAssocID="{4384A113-B002-459C-AC4A-91E1012AFB6A}" presName="sp" presStyleCnt="0"/>
      <dgm:spPr/>
    </dgm:pt>
    <dgm:pt modelId="{6E603AC5-25A3-411B-886E-EB242D2938E9}" type="pres">
      <dgm:prSet presAssocID="{F11D27C5-D968-4B88-9B91-D6937A2CFB5E}" presName="arrowAndChildren" presStyleCnt="0"/>
      <dgm:spPr/>
    </dgm:pt>
    <dgm:pt modelId="{1906873E-0B48-446A-8393-ED21CBE1E4DB}" type="pres">
      <dgm:prSet presAssocID="{F11D27C5-D968-4B88-9B91-D6937A2CFB5E}" presName="parentTextArrow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FB62C23A-0C64-411A-8D2C-7D3A42B22FEE}" srcId="{4BD85330-6C0D-42D1-BAB2-382E3DE22415}" destId="{FBAC34C7-4887-4A3F-85D0-49D37C512ED5}" srcOrd="1" destOrd="0" parTransId="{B7615E87-6B75-484B-8FF3-5D801D5485E6}" sibTransId="{3E39B8B7-4A3A-4CDB-AA63-5525EA0714E1}"/>
    <dgm:cxn modelId="{2A382251-2C71-488E-ABB4-3071C6322566}" type="presOf" srcId="{4BD85330-6C0D-42D1-BAB2-382E3DE22415}" destId="{4699435F-35F8-4A8E-A2D6-30735A2A835D}" srcOrd="0" destOrd="0" presId="urn:microsoft.com/office/officeart/2005/8/layout/process4"/>
    <dgm:cxn modelId="{16492801-B05A-4CE8-A533-716EBF3802C2}" type="presOf" srcId="{F11D27C5-D968-4B88-9B91-D6937A2CFB5E}" destId="{1906873E-0B48-446A-8393-ED21CBE1E4DB}" srcOrd="0" destOrd="0" presId="urn:microsoft.com/office/officeart/2005/8/layout/process4"/>
    <dgm:cxn modelId="{0AB72848-4B4B-4984-A858-EC32A8714D15}" srcId="{4BD85330-6C0D-42D1-BAB2-382E3DE22415}" destId="{E5217314-ABEF-42B2-BEEE-63BAD80E6213}" srcOrd="3" destOrd="0" parTransId="{0BA29CCE-9C42-4A4D-A618-FF0BE614FF8A}" sibTransId="{2EE98E0B-5831-4041-A363-A4D681C085BD}"/>
    <dgm:cxn modelId="{FF2BACCA-2165-4719-942F-FC588926634F}" type="presOf" srcId="{0A8C5E14-D1E2-4879-A177-5958716E5179}" destId="{FA20FB6D-E0C5-41F9-80C2-A94146B2A847}" srcOrd="0" destOrd="0" presId="urn:microsoft.com/office/officeart/2005/8/layout/process4"/>
    <dgm:cxn modelId="{83696D9F-3ACD-468E-BFF9-19E28018FE57}" type="presOf" srcId="{FBAC34C7-4887-4A3F-85D0-49D37C512ED5}" destId="{EE4086E1-841F-42B5-AC33-82EF86963B8D}" srcOrd="0" destOrd="0" presId="urn:microsoft.com/office/officeart/2005/8/layout/process4"/>
    <dgm:cxn modelId="{D26F0F15-07F1-4FC8-8D81-6B0A6863FF46}" srcId="{4BD85330-6C0D-42D1-BAB2-382E3DE22415}" destId="{F11D27C5-D968-4B88-9B91-D6937A2CFB5E}" srcOrd="0" destOrd="0" parTransId="{70BD38D4-B4FD-406B-BBBE-C506E47468F4}" sibTransId="{4384A113-B002-459C-AC4A-91E1012AFB6A}"/>
    <dgm:cxn modelId="{4798E351-074F-46BD-AE1B-6DA05A1C8C05}" type="presOf" srcId="{E5217314-ABEF-42B2-BEEE-63BAD80E6213}" destId="{CA538ED3-C76C-4FFB-A644-2E3BD524B634}" srcOrd="0" destOrd="0" presId="urn:microsoft.com/office/officeart/2005/8/layout/process4"/>
    <dgm:cxn modelId="{CAEBE6BF-D503-4893-8AF3-E49E2AA9A05A}" srcId="{4BD85330-6C0D-42D1-BAB2-382E3DE22415}" destId="{0A8C5E14-D1E2-4879-A177-5958716E5179}" srcOrd="2" destOrd="0" parTransId="{6AB07ED7-BA22-4E55-A7DD-1B8322702DD9}" sibTransId="{9717BF5F-8987-4557-A893-6A3D04CC04C2}"/>
    <dgm:cxn modelId="{7CB714DE-7CA9-4770-A8B2-502FDDF125F7}" type="presParOf" srcId="{4699435F-35F8-4A8E-A2D6-30735A2A835D}" destId="{06DC297A-2A59-4408-B8C1-BAAA2124994A}" srcOrd="0" destOrd="0" presId="urn:microsoft.com/office/officeart/2005/8/layout/process4"/>
    <dgm:cxn modelId="{C05E7F96-5EBB-49D5-928D-C2531471CD27}" type="presParOf" srcId="{06DC297A-2A59-4408-B8C1-BAAA2124994A}" destId="{CA538ED3-C76C-4FFB-A644-2E3BD524B634}" srcOrd="0" destOrd="0" presId="urn:microsoft.com/office/officeart/2005/8/layout/process4"/>
    <dgm:cxn modelId="{A47FDD11-BC5F-452E-A52E-56ACC81E7DB0}" type="presParOf" srcId="{4699435F-35F8-4A8E-A2D6-30735A2A835D}" destId="{13373EEB-F4CA-4EEF-8FD9-B18FD335287C}" srcOrd="1" destOrd="0" presId="urn:microsoft.com/office/officeart/2005/8/layout/process4"/>
    <dgm:cxn modelId="{B8735F5F-23AC-4D03-BC20-A97D3BA341C4}" type="presParOf" srcId="{4699435F-35F8-4A8E-A2D6-30735A2A835D}" destId="{6A320AE8-E358-477C-90C3-8D84E9979712}" srcOrd="2" destOrd="0" presId="urn:microsoft.com/office/officeart/2005/8/layout/process4"/>
    <dgm:cxn modelId="{4FCA8B77-0823-4A0A-9B68-98C59564F52A}" type="presParOf" srcId="{6A320AE8-E358-477C-90C3-8D84E9979712}" destId="{FA20FB6D-E0C5-41F9-80C2-A94146B2A847}" srcOrd="0" destOrd="0" presId="urn:microsoft.com/office/officeart/2005/8/layout/process4"/>
    <dgm:cxn modelId="{03C2C527-AB61-4688-A3D0-02260CA4171D}" type="presParOf" srcId="{4699435F-35F8-4A8E-A2D6-30735A2A835D}" destId="{CBF4F33A-EE9A-436C-ADB9-47FBB7740622}" srcOrd="3" destOrd="0" presId="urn:microsoft.com/office/officeart/2005/8/layout/process4"/>
    <dgm:cxn modelId="{1BA46DE2-1277-489F-8699-2BD2BD347BD6}" type="presParOf" srcId="{4699435F-35F8-4A8E-A2D6-30735A2A835D}" destId="{2D0C2288-AD4B-417B-82E0-4B63401DE9D5}" srcOrd="4" destOrd="0" presId="urn:microsoft.com/office/officeart/2005/8/layout/process4"/>
    <dgm:cxn modelId="{CB4C20E5-C799-4EB3-9A7B-079B0FAC48EF}" type="presParOf" srcId="{2D0C2288-AD4B-417B-82E0-4B63401DE9D5}" destId="{EE4086E1-841F-42B5-AC33-82EF86963B8D}" srcOrd="0" destOrd="0" presId="urn:microsoft.com/office/officeart/2005/8/layout/process4"/>
    <dgm:cxn modelId="{9BA2B44E-097D-4551-AE93-2A2551732DA9}" type="presParOf" srcId="{4699435F-35F8-4A8E-A2D6-30735A2A835D}" destId="{CBA6C656-35C4-440D-A5A9-47ADA436DD18}" srcOrd="5" destOrd="0" presId="urn:microsoft.com/office/officeart/2005/8/layout/process4"/>
    <dgm:cxn modelId="{8F68C3D7-9B72-4503-AC03-B4E5D6102308}" type="presParOf" srcId="{4699435F-35F8-4A8E-A2D6-30735A2A835D}" destId="{6E603AC5-25A3-411B-886E-EB242D2938E9}" srcOrd="6" destOrd="0" presId="urn:microsoft.com/office/officeart/2005/8/layout/process4"/>
    <dgm:cxn modelId="{36DFFC46-8389-467A-B264-77639E9EF8FA}" type="presParOf" srcId="{6E603AC5-25A3-411B-886E-EB242D2938E9}" destId="{1906873E-0B48-446A-8393-ED21CBE1E4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8AA654FC-2F14-4314-92F9-0946E76F40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30B16-2518-4469-9239-21FF962CBD10}">
      <dgm:prSet/>
      <dgm:spPr/>
      <dgm:t>
        <a:bodyPr/>
        <a:lstStyle/>
        <a:p>
          <a:pPr algn="ctr" rtl="0"/>
          <a:r>
            <a:rPr lang="pt-BR" dirty="0" smtClean="0"/>
            <a:t>Base Cadastral</a:t>
          </a:r>
          <a:endParaRPr lang="en-US" dirty="0"/>
        </a:p>
      </dgm:t>
    </dgm:pt>
    <dgm:pt modelId="{1F64FA5E-BD1C-4A64-A4FC-438B79485293}" type="parTrans" cxnId="{ED5C86F2-9301-4179-A3FB-64E4445D5971}">
      <dgm:prSet/>
      <dgm:spPr/>
      <dgm:t>
        <a:bodyPr/>
        <a:lstStyle/>
        <a:p>
          <a:endParaRPr lang="en-US"/>
        </a:p>
      </dgm:t>
    </dgm:pt>
    <dgm:pt modelId="{351EDC60-1B16-45F5-A282-2D7A25F18C07}" type="sibTrans" cxnId="{ED5C86F2-9301-4179-A3FB-64E4445D5971}">
      <dgm:prSet/>
      <dgm:spPr/>
      <dgm:t>
        <a:bodyPr/>
        <a:lstStyle/>
        <a:p>
          <a:endParaRPr lang="en-US"/>
        </a:p>
      </dgm:t>
    </dgm:pt>
    <dgm:pt modelId="{569C6870-E160-4A45-9BC2-0F68EE862873}" type="pres">
      <dgm:prSet presAssocID="{8AA654FC-2F14-4314-92F9-0946E76F40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030B7B7-1695-4104-94BF-FF1DB2D63B2B}" type="pres">
      <dgm:prSet presAssocID="{00C30B16-2518-4469-9239-21FF962CB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B268B4-396D-422F-81EE-0676DF256F29}" type="presOf" srcId="{00C30B16-2518-4469-9239-21FF962CBD10}" destId="{D030B7B7-1695-4104-94BF-FF1DB2D63B2B}" srcOrd="0" destOrd="0" presId="urn:microsoft.com/office/officeart/2005/8/layout/vList2"/>
    <dgm:cxn modelId="{ED5C86F2-9301-4179-A3FB-64E4445D5971}" srcId="{8AA654FC-2F14-4314-92F9-0946E76F40DC}" destId="{00C30B16-2518-4469-9239-21FF962CBD10}" srcOrd="0" destOrd="0" parTransId="{1F64FA5E-BD1C-4A64-A4FC-438B79485293}" sibTransId="{351EDC60-1B16-45F5-A282-2D7A25F18C07}"/>
    <dgm:cxn modelId="{4DA0C717-6765-4EDD-90A8-F249C0E32069}" type="presOf" srcId="{8AA654FC-2F14-4314-92F9-0946E76F40DC}" destId="{569C6870-E160-4A45-9BC2-0F68EE862873}" srcOrd="0" destOrd="0" presId="urn:microsoft.com/office/officeart/2005/8/layout/vList2"/>
    <dgm:cxn modelId="{AE509223-85A1-4BC4-BA02-726961E2A9D2}" type="presParOf" srcId="{569C6870-E160-4A45-9BC2-0F68EE862873}" destId="{D030B7B7-1695-4104-94BF-FF1DB2D63B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DE9F3D8E-F430-46CD-98DB-D8AF6EB7F40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271DA6C-3E10-4D7D-8128-F28CAC8EF93B}">
      <dgm:prSet/>
      <dgm:spPr/>
      <dgm:t>
        <a:bodyPr/>
        <a:lstStyle/>
        <a:p>
          <a:pPr algn="just" rtl="0"/>
          <a:r>
            <a:rPr lang="pt-BR" dirty="0" smtClean="0"/>
            <a:t>Art. 12. A avaliação atuarial deverá contemplar os dados de </a:t>
          </a:r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 os servidores ativos e inativos e pensionistas, e seus respectivos dependentes</a:t>
          </a:r>
          <a:r>
            <a:rPr lang="pt-BR" dirty="0" smtClean="0"/>
            <a:t>, vinculados ao RPPS, de todos os poderes, entidades e órgãos do ente federativo. </a:t>
          </a:r>
          <a:endParaRPr lang="pt-BR" dirty="0"/>
        </a:p>
      </dgm:t>
    </dgm:pt>
    <dgm:pt modelId="{07E0FE4A-09BC-42E7-A5F0-395CBB79F25D}" type="parTrans" cxnId="{F06161D0-FEB6-44BA-8F31-15E54EE79A4F}">
      <dgm:prSet/>
      <dgm:spPr/>
      <dgm:t>
        <a:bodyPr/>
        <a:lstStyle/>
        <a:p>
          <a:endParaRPr lang="pt-BR"/>
        </a:p>
      </dgm:t>
    </dgm:pt>
    <dgm:pt modelId="{154F2285-90B3-4F9B-86B1-6587F5252280}" type="sibTrans" cxnId="{F06161D0-FEB6-44BA-8F31-15E54EE79A4F}">
      <dgm:prSet/>
      <dgm:spPr/>
      <dgm:t>
        <a:bodyPr/>
        <a:lstStyle/>
        <a:p>
          <a:endParaRPr lang="pt-BR"/>
        </a:p>
      </dgm:t>
    </dgm:pt>
    <dgm:pt modelId="{D9702680-3FC8-4E72-9CE8-62BCFF74CAB7}" type="pres">
      <dgm:prSet presAssocID="{DE9F3D8E-F430-46CD-98DB-D8AF6EB7F4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116AC05-97A4-4F93-AA74-B2E1DA79C46B}" type="pres">
      <dgm:prSet presAssocID="{9271DA6C-3E10-4D7D-8128-F28CAC8EF93B}" presName="root" presStyleCnt="0"/>
      <dgm:spPr/>
    </dgm:pt>
    <dgm:pt modelId="{58C6FA89-B37B-40AE-93CC-92C0E93556C2}" type="pres">
      <dgm:prSet presAssocID="{9271DA6C-3E10-4D7D-8128-F28CAC8EF93B}" presName="rootComposite" presStyleCnt="0"/>
      <dgm:spPr/>
    </dgm:pt>
    <dgm:pt modelId="{5BB95397-DC97-4A0E-A771-3F8DFA8F561F}" type="pres">
      <dgm:prSet presAssocID="{9271DA6C-3E10-4D7D-8128-F28CAC8EF93B}" presName="rootText" presStyleLbl="node1" presStyleIdx="0" presStyleCnt="1"/>
      <dgm:spPr/>
      <dgm:t>
        <a:bodyPr/>
        <a:lstStyle/>
        <a:p>
          <a:endParaRPr lang="pt-BR"/>
        </a:p>
      </dgm:t>
    </dgm:pt>
    <dgm:pt modelId="{69589F0E-31C5-4C2C-B678-AAB41EF70031}" type="pres">
      <dgm:prSet presAssocID="{9271DA6C-3E10-4D7D-8128-F28CAC8EF93B}" presName="rootConnector" presStyleLbl="node1" presStyleIdx="0" presStyleCnt="1"/>
      <dgm:spPr/>
      <dgm:t>
        <a:bodyPr/>
        <a:lstStyle/>
        <a:p>
          <a:endParaRPr lang="pt-BR"/>
        </a:p>
      </dgm:t>
    </dgm:pt>
    <dgm:pt modelId="{1C03E878-41C3-4B85-BC82-CB7E6353E71C}" type="pres">
      <dgm:prSet presAssocID="{9271DA6C-3E10-4D7D-8128-F28CAC8EF93B}" presName="childShape" presStyleCnt="0"/>
      <dgm:spPr/>
    </dgm:pt>
  </dgm:ptLst>
  <dgm:cxnLst>
    <dgm:cxn modelId="{F06161D0-FEB6-44BA-8F31-15E54EE79A4F}" srcId="{DE9F3D8E-F430-46CD-98DB-D8AF6EB7F400}" destId="{9271DA6C-3E10-4D7D-8128-F28CAC8EF93B}" srcOrd="0" destOrd="0" parTransId="{07E0FE4A-09BC-42E7-A5F0-395CBB79F25D}" sibTransId="{154F2285-90B3-4F9B-86B1-6587F5252280}"/>
    <dgm:cxn modelId="{ECC15C75-BBAE-47F4-AEB0-B26ECF24DE29}" type="presOf" srcId="{9271DA6C-3E10-4D7D-8128-F28CAC8EF93B}" destId="{5BB95397-DC97-4A0E-A771-3F8DFA8F561F}" srcOrd="0" destOrd="0" presId="urn:microsoft.com/office/officeart/2005/8/layout/hierarchy3"/>
    <dgm:cxn modelId="{7FEFD620-2366-438B-8ABC-D0C6C8D4C9EA}" type="presOf" srcId="{DE9F3D8E-F430-46CD-98DB-D8AF6EB7F400}" destId="{D9702680-3FC8-4E72-9CE8-62BCFF74CAB7}" srcOrd="0" destOrd="0" presId="urn:microsoft.com/office/officeart/2005/8/layout/hierarchy3"/>
    <dgm:cxn modelId="{662AD718-600B-4F6C-B514-DF3193498A32}" type="presOf" srcId="{9271DA6C-3E10-4D7D-8128-F28CAC8EF93B}" destId="{69589F0E-31C5-4C2C-B678-AAB41EF70031}" srcOrd="1" destOrd="0" presId="urn:microsoft.com/office/officeart/2005/8/layout/hierarchy3"/>
    <dgm:cxn modelId="{B864FB04-C948-48BF-A8CF-95E35EC56B59}" type="presParOf" srcId="{D9702680-3FC8-4E72-9CE8-62BCFF74CAB7}" destId="{B116AC05-97A4-4F93-AA74-B2E1DA79C46B}" srcOrd="0" destOrd="0" presId="urn:microsoft.com/office/officeart/2005/8/layout/hierarchy3"/>
    <dgm:cxn modelId="{A1432B02-8F77-43FA-9430-80FF3E42C49C}" type="presParOf" srcId="{B116AC05-97A4-4F93-AA74-B2E1DA79C46B}" destId="{58C6FA89-B37B-40AE-93CC-92C0E93556C2}" srcOrd="0" destOrd="0" presId="urn:microsoft.com/office/officeart/2005/8/layout/hierarchy3"/>
    <dgm:cxn modelId="{BF57BDB1-C9F6-4349-A69D-FC901161C09A}" type="presParOf" srcId="{58C6FA89-B37B-40AE-93CC-92C0E93556C2}" destId="{5BB95397-DC97-4A0E-A771-3F8DFA8F561F}" srcOrd="0" destOrd="0" presId="urn:microsoft.com/office/officeart/2005/8/layout/hierarchy3"/>
    <dgm:cxn modelId="{618DBB24-6FBD-44E7-8D1A-72D59A68B1AC}" type="presParOf" srcId="{58C6FA89-B37B-40AE-93CC-92C0E93556C2}" destId="{69589F0E-31C5-4C2C-B678-AAB41EF70031}" srcOrd="1" destOrd="0" presId="urn:microsoft.com/office/officeart/2005/8/layout/hierarchy3"/>
    <dgm:cxn modelId="{243A5545-F9EB-4A5D-AB2E-4D60ED2EF7A0}" type="presParOf" srcId="{B116AC05-97A4-4F93-AA74-B2E1DA79C46B}" destId="{1C03E878-41C3-4B85-BC82-CB7E6353E71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2943923B-5F78-48E2-B853-20E62892F95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DE7AD792-6209-4F71-84C5-FE4588C0B7CE}">
      <dgm:prSet/>
      <dgm:spPr/>
      <dgm:t>
        <a:bodyPr/>
        <a:lstStyle/>
        <a:p>
          <a:pPr rtl="0"/>
          <a:r>
            <a:rPr lang="pt-BR" dirty="0" smtClean="0"/>
            <a:t>Art. 13. O Parecer Atuarial deverá conter, de forma expressa, </a:t>
          </a:r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avaliação da qualidade da base cadastral, destacando a sua atualização, amplitude e consistência</a:t>
          </a:r>
          <a:r>
            <a:rPr lang="pt-BR" dirty="0" smtClean="0"/>
            <a:t>. </a:t>
          </a:r>
          <a:endParaRPr lang="pt-BR" dirty="0"/>
        </a:p>
      </dgm:t>
    </dgm:pt>
    <dgm:pt modelId="{98C8F4BF-E365-4A1C-897A-A60902FF6F39}" type="parTrans" cxnId="{AA165863-45BC-4538-ABE1-922D5985F965}">
      <dgm:prSet/>
      <dgm:spPr/>
      <dgm:t>
        <a:bodyPr/>
        <a:lstStyle/>
        <a:p>
          <a:endParaRPr lang="pt-BR"/>
        </a:p>
      </dgm:t>
    </dgm:pt>
    <dgm:pt modelId="{C1ADEBC5-C863-4388-8DE4-73EB1BA9C561}" type="sibTrans" cxnId="{AA165863-45BC-4538-ABE1-922D5985F965}">
      <dgm:prSet/>
      <dgm:spPr/>
      <dgm:t>
        <a:bodyPr/>
        <a:lstStyle/>
        <a:p>
          <a:endParaRPr lang="pt-BR"/>
        </a:p>
      </dgm:t>
    </dgm:pt>
    <dgm:pt modelId="{467C59CE-A595-4809-B78E-84D33C79031B}" type="pres">
      <dgm:prSet presAssocID="{2943923B-5F78-48E2-B853-20E62892F95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897A2E-B0A4-4984-B4E2-4732F7ECAD51}" type="pres">
      <dgm:prSet presAssocID="{2943923B-5F78-48E2-B853-20E62892F95F}" presName="arrow" presStyleLbl="bgShp" presStyleIdx="0" presStyleCnt="1"/>
      <dgm:spPr/>
    </dgm:pt>
    <dgm:pt modelId="{A6449F2C-C10E-4026-B508-0A3BB2FFB4C3}" type="pres">
      <dgm:prSet presAssocID="{2943923B-5F78-48E2-B853-20E62892F95F}" presName="linearProcess" presStyleCnt="0"/>
      <dgm:spPr/>
    </dgm:pt>
    <dgm:pt modelId="{113C777D-B321-4DDF-987B-3D83A1406DF3}" type="pres">
      <dgm:prSet presAssocID="{DE7AD792-6209-4F71-84C5-FE4588C0B7C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165863-45BC-4538-ABE1-922D5985F965}" srcId="{2943923B-5F78-48E2-B853-20E62892F95F}" destId="{DE7AD792-6209-4F71-84C5-FE4588C0B7CE}" srcOrd="0" destOrd="0" parTransId="{98C8F4BF-E365-4A1C-897A-A60902FF6F39}" sibTransId="{C1ADEBC5-C863-4388-8DE4-73EB1BA9C561}"/>
    <dgm:cxn modelId="{FABF8E8C-E269-4D5C-B199-F6F4F31FB04F}" type="presOf" srcId="{DE7AD792-6209-4F71-84C5-FE4588C0B7CE}" destId="{113C777D-B321-4DDF-987B-3D83A1406DF3}" srcOrd="0" destOrd="0" presId="urn:microsoft.com/office/officeart/2005/8/layout/hProcess9"/>
    <dgm:cxn modelId="{05691C1A-9C34-47C6-BE33-BCD796EC6A78}" type="presOf" srcId="{2943923B-5F78-48E2-B853-20E62892F95F}" destId="{467C59CE-A595-4809-B78E-84D33C79031B}" srcOrd="0" destOrd="0" presId="urn:microsoft.com/office/officeart/2005/8/layout/hProcess9"/>
    <dgm:cxn modelId="{6BC1EC3F-E5B2-4F54-8E55-6EFD60239FC6}" type="presParOf" srcId="{467C59CE-A595-4809-B78E-84D33C79031B}" destId="{C4897A2E-B0A4-4984-B4E2-4732F7ECAD51}" srcOrd="0" destOrd="0" presId="urn:microsoft.com/office/officeart/2005/8/layout/hProcess9"/>
    <dgm:cxn modelId="{E4543FE3-769E-420C-99EE-80DC45ED076D}" type="presParOf" srcId="{467C59CE-A595-4809-B78E-84D33C79031B}" destId="{A6449F2C-C10E-4026-B508-0A3BB2FFB4C3}" srcOrd="1" destOrd="0" presId="urn:microsoft.com/office/officeart/2005/8/layout/hProcess9"/>
    <dgm:cxn modelId="{C5A44390-E195-4843-89F7-40A46D45E679}" type="presParOf" srcId="{A6449F2C-C10E-4026-B508-0A3BB2FFB4C3}" destId="{113C777D-B321-4DDF-987B-3D83A1406DF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D26FB0E4-4C5F-4D52-84BD-244949915C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14D5B462-FACB-4370-BB66-8C90906DD1C5}">
      <dgm:prSet/>
      <dgm:spPr/>
      <dgm:t>
        <a:bodyPr/>
        <a:lstStyle/>
        <a:p>
          <a:pPr algn="just" rtl="0"/>
          <a:r>
            <a:rPr lang="pt-BR" dirty="0" smtClean="0"/>
            <a:t>§ 1º Caso a base cadastral dos segurados esteja </a:t>
          </a:r>
          <a:r>
            <a: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incompleta ou inconsistente</a:t>
          </a:r>
          <a:r>
            <a:rPr lang="pt-BR" dirty="0" smtClean="0"/>
            <a:t>, o Parecer Atuarial deverá dispor sobre o impacto em relação ao resultado apurado, devendo ser adotadas, pelo ente federativo, </a:t>
          </a:r>
          <a:r>
            <a: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providências para a sua adequação até a próxima avaliação atuarial</a:t>
          </a:r>
          <a:r>
            <a:rPr lang="pt-BR" dirty="0" smtClean="0"/>
            <a:t>. </a:t>
          </a:r>
          <a:endParaRPr lang="pt-BR" dirty="0"/>
        </a:p>
      </dgm:t>
    </dgm:pt>
    <dgm:pt modelId="{BCC59E83-B8DE-4CF2-85E6-DC89734864F3}" type="parTrans" cxnId="{221E4E21-38EF-48E7-8FF5-CBADB8C80BF0}">
      <dgm:prSet/>
      <dgm:spPr/>
      <dgm:t>
        <a:bodyPr/>
        <a:lstStyle/>
        <a:p>
          <a:endParaRPr lang="pt-BR"/>
        </a:p>
      </dgm:t>
    </dgm:pt>
    <dgm:pt modelId="{4BD6AB2A-2E02-4192-A874-CCFDD691F81B}" type="sibTrans" cxnId="{221E4E21-38EF-48E7-8FF5-CBADB8C80BF0}">
      <dgm:prSet/>
      <dgm:spPr/>
      <dgm:t>
        <a:bodyPr/>
        <a:lstStyle/>
        <a:p>
          <a:endParaRPr lang="pt-BR"/>
        </a:p>
      </dgm:t>
    </dgm:pt>
    <dgm:pt modelId="{43743699-9584-4714-8198-E3603AFBE18B}" type="pres">
      <dgm:prSet presAssocID="{D26FB0E4-4C5F-4D52-84BD-244949915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ED34C8-FBB8-45D5-8F7A-A372912CBB21}" type="pres">
      <dgm:prSet presAssocID="{14D5B462-FACB-4370-BB66-8C90906DD1C5}" presName="composite" presStyleCnt="0"/>
      <dgm:spPr/>
    </dgm:pt>
    <dgm:pt modelId="{E60A57CB-094F-43A1-9DE8-508EEB7B4A12}" type="pres">
      <dgm:prSet presAssocID="{14D5B462-FACB-4370-BB66-8C90906DD1C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CC03F2-CB9F-4D85-919B-B5F1B8CBE75D}" type="pres">
      <dgm:prSet presAssocID="{14D5B462-FACB-4370-BB66-8C90906DD1C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BD0A39D-91AE-44BB-A20D-7884EF5C8DF4}" type="presOf" srcId="{D26FB0E4-4C5F-4D52-84BD-244949915CEA}" destId="{43743699-9584-4714-8198-E3603AFBE18B}" srcOrd="0" destOrd="0" presId="urn:microsoft.com/office/officeart/2005/8/layout/hList1"/>
    <dgm:cxn modelId="{221E4E21-38EF-48E7-8FF5-CBADB8C80BF0}" srcId="{D26FB0E4-4C5F-4D52-84BD-244949915CEA}" destId="{14D5B462-FACB-4370-BB66-8C90906DD1C5}" srcOrd="0" destOrd="0" parTransId="{BCC59E83-B8DE-4CF2-85E6-DC89734864F3}" sibTransId="{4BD6AB2A-2E02-4192-A874-CCFDD691F81B}"/>
    <dgm:cxn modelId="{6F766527-7BE3-4EDE-8CB9-AFFF3B5003BF}" type="presOf" srcId="{14D5B462-FACB-4370-BB66-8C90906DD1C5}" destId="{E60A57CB-094F-43A1-9DE8-508EEB7B4A12}" srcOrd="0" destOrd="0" presId="urn:microsoft.com/office/officeart/2005/8/layout/hList1"/>
    <dgm:cxn modelId="{FE81E27F-DB23-41B0-B407-63882A4AF9C2}" type="presParOf" srcId="{43743699-9584-4714-8198-E3603AFBE18B}" destId="{FCED34C8-FBB8-45D5-8F7A-A372912CBB21}" srcOrd="0" destOrd="0" presId="urn:microsoft.com/office/officeart/2005/8/layout/hList1"/>
    <dgm:cxn modelId="{D14E0CDD-C766-4111-AF34-235E87EC33E0}" type="presParOf" srcId="{FCED34C8-FBB8-45D5-8F7A-A372912CBB21}" destId="{E60A57CB-094F-43A1-9DE8-508EEB7B4A12}" srcOrd="0" destOrd="0" presId="urn:microsoft.com/office/officeart/2005/8/layout/hList1"/>
    <dgm:cxn modelId="{06252761-3AC2-48B5-B833-A42A937DB82C}" type="presParOf" srcId="{FCED34C8-FBB8-45D5-8F7A-A372912CBB21}" destId="{74CC03F2-CB9F-4D85-919B-B5F1B8CBE7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29DB1564-3121-4E10-9E1A-51FC750F9CA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BCC801-F54D-426B-A99F-214EC5FAFAE5}">
      <dgm:prSet/>
      <dgm:spPr/>
      <dgm:t>
        <a:bodyPr/>
        <a:lstStyle/>
        <a:p>
          <a:pPr algn="just" rtl="0"/>
          <a:r>
            <a:rPr lang="pt-BR" dirty="0" smtClean="0"/>
            <a:t>§ </a:t>
          </a:r>
          <a:r>
            <a: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2º Inexistindo na base cadastral </a:t>
          </a:r>
          <a:r>
            <a:rPr lang="pt-BR" dirty="0" smtClean="0"/>
            <a:t>informações sobre o t</a:t>
          </a:r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empo de contribuição efetivo para fins de aposentadoria</a:t>
          </a:r>
          <a:r>
            <a:rPr lang="pt-BR" dirty="0" smtClean="0"/>
            <a:t>, será considerada a diferença apurada entre a </a:t>
          </a:r>
          <a:r>
            <a:rPr lang="pt-B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idade atual do segurado e a idade estimada de ingresso no mercado de trabalho</a:t>
          </a:r>
          <a:r>
            <a:rPr lang="pt-BR" dirty="0" smtClean="0"/>
            <a:t>, desde que tecnicamente justificada no Parecer Atuarial, respeitado o limite mínimo de dezoito anos.</a:t>
          </a:r>
          <a:endParaRPr lang="pt-BR" dirty="0"/>
        </a:p>
      </dgm:t>
    </dgm:pt>
    <dgm:pt modelId="{8FB16C98-D81B-4708-8E58-3EEC1F24C8F6}" type="parTrans" cxnId="{7177720F-3A8B-4DBB-9DBD-3711B3E1C541}">
      <dgm:prSet/>
      <dgm:spPr/>
      <dgm:t>
        <a:bodyPr/>
        <a:lstStyle/>
        <a:p>
          <a:endParaRPr lang="pt-BR"/>
        </a:p>
      </dgm:t>
    </dgm:pt>
    <dgm:pt modelId="{59BE59E2-2F33-4FAD-8B47-366360AA1AAA}" type="sibTrans" cxnId="{7177720F-3A8B-4DBB-9DBD-3711B3E1C541}">
      <dgm:prSet/>
      <dgm:spPr/>
      <dgm:t>
        <a:bodyPr/>
        <a:lstStyle/>
        <a:p>
          <a:endParaRPr lang="pt-BR"/>
        </a:p>
      </dgm:t>
    </dgm:pt>
    <dgm:pt modelId="{B6B40F2F-07F5-40ED-B2E2-9436EBA0C7AC}" type="pres">
      <dgm:prSet presAssocID="{29DB1564-3121-4E10-9E1A-51FC750F9C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5D1EBA-4062-4380-ABBF-C86ECC5ED97D}" type="pres">
      <dgm:prSet presAssocID="{29DB1564-3121-4E10-9E1A-51FC750F9CA5}" presName="fgShape" presStyleLbl="fgShp" presStyleIdx="0" presStyleCnt="1"/>
      <dgm:spPr/>
    </dgm:pt>
    <dgm:pt modelId="{E2EA5CD2-1F3C-49CB-8BB4-334838673509}" type="pres">
      <dgm:prSet presAssocID="{29DB1564-3121-4E10-9E1A-51FC750F9CA5}" presName="linComp" presStyleCnt="0"/>
      <dgm:spPr/>
    </dgm:pt>
    <dgm:pt modelId="{BF835556-700C-45ED-95AC-BE397AF55160}" type="pres">
      <dgm:prSet presAssocID="{90BCC801-F54D-426B-A99F-214EC5FAFAE5}" presName="compNode" presStyleCnt="0"/>
      <dgm:spPr/>
    </dgm:pt>
    <dgm:pt modelId="{0AC375BC-5384-4DDA-BD9E-F27ABBF8BDE9}" type="pres">
      <dgm:prSet presAssocID="{90BCC801-F54D-426B-A99F-214EC5FAFAE5}" presName="bkgdShape" presStyleLbl="node1" presStyleIdx="0" presStyleCnt="1"/>
      <dgm:spPr/>
      <dgm:t>
        <a:bodyPr/>
        <a:lstStyle/>
        <a:p>
          <a:endParaRPr lang="pt-BR"/>
        </a:p>
      </dgm:t>
    </dgm:pt>
    <dgm:pt modelId="{7F6E3FE7-E149-418A-8A7E-C4AEBF725C54}" type="pres">
      <dgm:prSet presAssocID="{90BCC801-F54D-426B-A99F-214EC5FAFAE5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0CC6C7-FA1E-48C7-8785-B877891D2A87}" type="pres">
      <dgm:prSet presAssocID="{90BCC801-F54D-426B-A99F-214EC5FAFAE5}" presName="invisiNode" presStyleLbl="node1" presStyleIdx="0" presStyleCnt="1"/>
      <dgm:spPr/>
    </dgm:pt>
    <dgm:pt modelId="{F98D6531-D99F-44D7-A010-CF7FEAC9D5AA}" type="pres">
      <dgm:prSet presAssocID="{90BCC801-F54D-426B-A99F-214EC5FAFAE5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36322933-0E18-4B64-9786-8340E1829B42}" type="presOf" srcId="{29DB1564-3121-4E10-9E1A-51FC750F9CA5}" destId="{B6B40F2F-07F5-40ED-B2E2-9436EBA0C7AC}" srcOrd="0" destOrd="0" presId="urn:microsoft.com/office/officeart/2005/8/layout/hList7"/>
    <dgm:cxn modelId="{7177720F-3A8B-4DBB-9DBD-3711B3E1C541}" srcId="{29DB1564-3121-4E10-9E1A-51FC750F9CA5}" destId="{90BCC801-F54D-426B-A99F-214EC5FAFAE5}" srcOrd="0" destOrd="0" parTransId="{8FB16C98-D81B-4708-8E58-3EEC1F24C8F6}" sibTransId="{59BE59E2-2F33-4FAD-8B47-366360AA1AAA}"/>
    <dgm:cxn modelId="{D038B952-82EA-4747-A259-8697BC3C92EE}" type="presOf" srcId="{90BCC801-F54D-426B-A99F-214EC5FAFAE5}" destId="{0AC375BC-5384-4DDA-BD9E-F27ABBF8BDE9}" srcOrd="0" destOrd="0" presId="urn:microsoft.com/office/officeart/2005/8/layout/hList7"/>
    <dgm:cxn modelId="{D937FEF6-D16A-4A20-9D96-A32F8832DDC1}" type="presOf" srcId="{90BCC801-F54D-426B-A99F-214EC5FAFAE5}" destId="{7F6E3FE7-E149-418A-8A7E-C4AEBF725C54}" srcOrd="1" destOrd="0" presId="urn:microsoft.com/office/officeart/2005/8/layout/hList7"/>
    <dgm:cxn modelId="{0057418A-68DB-4E1C-8924-181C651C024F}" type="presParOf" srcId="{B6B40F2F-07F5-40ED-B2E2-9436EBA0C7AC}" destId="{305D1EBA-4062-4380-ABBF-C86ECC5ED97D}" srcOrd="0" destOrd="0" presId="urn:microsoft.com/office/officeart/2005/8/layout/hList7"/>
    <dgm:cxn modelId="{50344017-CDF5-42F4-A598-43B2E2A4B1BB}" type="presParOf" srcId="{B6B40F2F-07F5-40ED-B2E2-9436EBA0C7AC}" destId="{E2EA5CD2-1F3C-49CB-8BB4-334838673509}" srcOrd="1" destOrd="0" presId="urn:microsoft.com/office/officeart/2005/8/layout/hList7"/>
    <dgm:cxn modelId="{C4945636-814A-4E99-BEA4-38A19360ADDB}" type="presParOf" srcId="{E2EA5CD2-1F3C-49CB-8BB4-334838673509}" destId="{BF835556-700C-45ED-95AC-BE397AF55160}" srcOrd="0" destOrd="0" presId="urn:microsoft.com/office/officeart/2005/8/layout/hList7"/>
    <dgm:cxn modelId="{A8BB4618-61C3-4071-A343-0E13D26B4DBF}" type="presParOf" srcId="{BF835556-700C-45ED-95AC-BE397AF55160}" destId="{0AC375BC-5384-4DDA-BD9E-F27ABBF8BDE9}" srcOrd="0" destOrd="0" presId="urn:microsoft.com/office/officeart/2005/8/layout/hList7"/>
    <dgm:cxn modelId="{7A8AB9C5-2F8B-417C-B0C7-3C8646D10584}" type="presParOf" srcId="{BF835556-700C-45ED-95AC-BE397AF55160}" destId="{7F6E3FE7-E149-418A-8A7E-C4AEBF725C54}" srcOrd="1" destOrd="0" presId="urn:microsoft.com/office/officeart/2005/8/layout/hList7"/>
    <dgm:cxn modelId="{46BA78BE-ADA9-47EA-9D8D-41766C244361}" type="presParOf" srcId="{BF835556-700C-45ED-95AC-BE397AF55160}" destId="{8F0CC6C7-FA1E-48C7-8785-B877891D2A87}" srcOrd="2" destOrd="0" presId="urn:microsoft.com/office/officeart/2005/8/layout/hList7"/>
    <dgm:cxn modelId="{8490B6A0-D7E4-438C-80A1-DF051EAE6A16}" type="presParOf" srcId="{BF835556-700C-45ED-95AC-BE397AF55160}" destId="{F98D6531-D99F-44D7-A010-CF7FEAC9D5A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572E72CA-2E8F-4606-9E8A-609A73BF2EA2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t-BR"/>
        </a:p>
      </dgm:t>
    </dgm:pt>
    <dgm:pt modelId="{F7294B48-D0A9-40FF-B157-95E05BB2CFA7}">
      <dgm:prSet/>
      <dgm:spPr/>
      <dgm:t>
        <a:bodyPr/>
        <a:lstStyle/>
        <a:p>
          <a:pPr algn="just" rtl="0"/>
          <a:r>
            <a:rPr lang="pt-BR" dirty="0" smtClean="0"/>
            <a:t>§ 3º Na </a:t>
          </a:r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ou inconsistência de dados cadastrais dos dependentes</a:t>
          </a:r>
          <a:r>
            <a:rPr lang="pt-BR" dirty="0" smtClean="0"/>
            <a:t>, </a:t>
          </a:r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deverá ser estimada</a:t>
          </a:r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composição do grupo familiar </a:t>
          </a:r>
          <a:r>
            <a:rPr lang="pt-BR" dirty="0" smtClean="0"/>
            <a:t>para fins de cálculo do compromisso gerado pela morte do servidor ativo ou inativo, esclarecendo-se, no Parecer Atuarial, os critérios utilizados, sempre numa perspectiva conservadora quanto aos impactos na diminuição das obrigações do RPPS. </a:t>
          </a:r>
          <a:endParaRPr lang="pt-BR" dirty="0"/>
        </a:p>
      </dgm:t>
    </dgm:pt>
    <dgm:pt modelId="{D39C45EF-A6AF-4047-B714-6F5647E0E165}" type="parTrans" cxnId="{A3AF545E-6529-4733-AE5B-A808FA0D0E5C}">
      <dgm:prSet/>
      <dgm:spPr/>
      <dgm:t>
        <a:bodyPr/>
        <a:lstStyle/>
        <a:p>
          <a:endParaRPr lang="pt-BR"/>
        </a:p>
      </dgm:t>
    </dgm:pt>
    <dgm:pt modelId="{52F1526D-DBE6-40FD-8829-2C3DB25BBD6C}" type="sibTrans" cxnId="{A3AF545E-6529-4733-AE5B-A808FA0D0E5C}">
      <dgm:prSet/>
      <dgm:spPr/>
      <dgm:t>
        <a:bodyPr/>
        <a:lstStyle/>
        <a:p>
          <a:endParaRPr lang="pt-BR"/>
        </a:p>
      </dgm:t>
    </dgm:pt>
    <dgm:pt modelId="{4904BE9E-A31D-4329-8F8A-585AF6569881}" type="pres">
      <dgm:prSet presAssocID="{572E72CA-2E8F-4606-9E8A-609A73BF2E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F65364-F3CA-42CB-983A-1EAAE4546521}" type="pres">
      <dgm:prSet presAssocID="{F7294B48-D0A9-40FF-B157-95E05BB2CFA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882147-2C7C-4D5A-A87A-4F7C8F6C3C89}" type="presOf" srcId="{572E72CA-2E8F-4606-9E8A-609A73BF2EA2}" destId="{4904BE9E-A31D-4329-8F8A-585AF6569881}" srcOrd="0" destOrd="0" presId="urn:microsoft.com/office/officeart/2005/8/layout/process1"/>
    <dgm:cxn modelId="{40787A48-E942-4703-A511-36D729668606}" type="presOf" srcId="{F7294B48-D0A9-40FF-B157-95E05BB2CFA7}" destId="{55F65364-F3CA-42CB-983A-1EAAE4546521}" srcOrd="0" destOrd="0" presId="urn:microsoft.com/office/officeart/2005/8/layout/process1"/>
    <dgm:cxn modelId="{A3AF545E-6529-4733-AE5B-A808FA0D0E5C}" srcId="{572E72CA-2E8F-4606-9E8A-609A73BF2EA2}" destId="{F7294B48-D0A9-40FF-B157-95E05BB2CFA7}" srcOrd="0" destOrd="0" parTransId="{D39C45EF-A6AF-4047-B714-6F5647E0E165}" sibTransId="{52F1526D-DBE6-40FD-8829-2C3DB25BBD6C}"/>
    <dgm:cxn modelId="{6CD71685-8874-46CA-BD27-3E122BC80331}" type="presParOf" srcId="{4904BE9E-A31D-4329-8F8A-585AF6569881}" destId="{55F65364-F3CA-42CB-983A-1EAAE454652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93313CC7-9036-4D66-BD4B-E6D6A607FE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E8BD218-1705-425B-8A7A-6D0B3FF1DB70}">
      <dgm:prSet/>
      <dgm:spPr/>
      <dgm:t>
        <a:bodyPr/>
        <a:lstStyle/>
        <a:p>
          <a:pPr algn="just" rtl="0"/>
          <a:r>
            <a:rPr lang="pt-BR" dirty="0" smtClean="0"/>
            <a:t>Art. 14. As reavaliações atuariais, e os respectivos DRAA, deverão ter como data da avaliação o último dia do exercício anterior ao da exigência de sua apresentação</a:t>
          </a:r>
          <a:r>
            <a:rPr lang="pt-BR" dirty="0" smtClean="0">
              <a:solidFill>
                <a:srgbClr val="FFFF00"/>
              </a:solidFill>
            </a:rPr>
            <a:t>, </a:t>
          </a:r>
          <a:r>
            <a:rPr lang="pt-BR" b="1" dirty="0" smtClean="0">
              <a:solidFill>
                <a:srgbClr val="FFFF00"/>
              </a:solidFill>
            </a:rPr>
            <a:t>e serão elaboradas com dados cadastrais posicionados entre os meses de julho a dezembro do exercício anterior </a:t>
          </a:r>
          <a:r>
            <a:rPr lang="pt-BR" dirty="0" smtClean="0"/>
            <a:t>ao da exigência de sua apresentação.</a:t>
          </a:r>
          <a:endParaRPr lang="pt-BR" dirty="0"/>
        </a:p>
      </dgm:t>
    </dgm:pt>
    <dgm:pt modelId="{C4586992-E932-4470-A199-3B5C55DC7AD4}" type="parTrans" cxnId="{07A31980-82A2-4E97-8FBC-851EDB5C41AA}">
      <dgm:prSet/>
      <dgm:spPr/>
      <dgm:t>
        <a:bodyPr/>
        <a:lstStyle/>
        <a:p>
          <a:pPr algn="just"/>
          <a:endParaRPr lang="pt-BR"/>
        </a:p>
      </dgm:t>
    </dgm:pt>
    <dgm:pt modelId="{4E6E0E3F-60F2-4A35-B8E0-45108BB0E66E}" type="sibTrans" cxnId="{07A31980-82A2-4E97-8FBC-851EDB5C41AA}">
      <dgm:prSet/>
      <dgm:spPr/>
      <dgm:t>
        <a:bodyPr/>
        <a:lstStyle/>
        <a:p>
          <a:pPr algn="just"/>
          <a:endParaRPr lang="pt-BR"/>
        </a:p>
      </dgm:t>
    </dgm:pt>
    <dgm:pt modelId="{F51EDA2C-6ABE-4094-90B4-6143446C0A39}" type="pres">
      <dgm:prSet presAssocID="{93313CC7-9036-4D66-BD4B-E6D6A607FE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568E9A-5AE9-476F-B220-72EF03ACC4D5}" type="pres">
      <dgm:prSet presAssocID="{FE8BD218-1705-425B-8A7A-6D0B3FF1DB7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A31980-82A2-4E97-8FBC-851EDB5C41AA}" srcId="{93313CC7-9036-4D66-BD4B-E6D6A607FE03}" destId="{FE8BD218-1705-425B-8A7A-6D0B3FF1DB70}" srcOrd="0" destOrd="0" parTransId="{C4586992-E932-4470-A199-3B5C55DC7AD4}" sibTransId="{4E6E0E3F-60F2-4A35-B8E0-45108BB0E66E}"/>
    <dgm:cxn modelId="{B75C54B6-FA51-4408-A958-F58EE222C632}" type="presOf" srcId="{FE8BD218-1705-425B-8A7A-6D0B3FF1DB70}" destId="{CD568E9A-5AE9-476F-B220-72EF03ACC4D5}" srcOrd="0" destOrd="0" presId="urn:microsoft.com/office/officeart/2005/8/layout/process1"/>
    <dgm:cxn modelId="{EDE4C97E-B779-4BCB-9C3C-AC375A66190D}" type="presOf" srcId="{93313CC7-9036-4D66-BD4B-E6D6A607FE03}" destId="{F51EDA2C-6ABE-4094-90B4-6143446C0A39}" srcOrd="0" destOrd="0" presId="urn:microsoft.com/office/officeart/2005/8/layout/process1"/>
    <dgm:cxn modelId="{51B05209-01E7-4C20-8E54-A62111578FE4}" type="presParOf" srcId="{F51EDA2C-6ABE-4094-90B4-6143446C0A39}" destId="{CD568E9A-5AE9-476F-B220-72EF03ACC4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295674E9-2F06-4FAB-842E-E8A2F136C7C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B17B783A-8D2B-4BAB-843D-51397456216D}">
      <dgm:prSet/>
      <dgm:spPr/>
      <dgm:t>
        <a:bodyPr/>
        <a:lstStyle/>
        <a:p>
          <a:pPr rtl="0"/>
          <a:r>
            <a:rPr lang="pt-BR" dirty="0" smtClean="0"/>
            <a:t>Os </a:t>
          </a:r>
          <a:r>
            <a:rPr lang="pt-B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documentos, bancos de dados e informações que deram suporte à avaliação e reavaliações atuariais </a:t>
          </a:r>
          <a:r>
            <a:rPr lang="pt-BR" dirty="0" smtClean="0"/>
            <a:t>deverão permanecer arquivados na unidade gestora do RPPS, </a:t>
          </a:r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podendo ser solicitados pela SPS a qualquer tempo</a:t>
          </a:r>
          <a:r>
            <a:rPr lang="pt-BR" dirty="0" smtClean="0"/>
            <a:t>.</a:t>
          </a:r>
          <a:endParaRPr lang="pt-BR" dirty="0"/>
        </a:p>
      </dgm:t>
    </dgm:pt>
    <dgm:pt modelId="{EB684CD1-B94B-40F2-90B8-6FB52F1CB34A}" type="parTrans" cxnId="{E49F3DDA-B792-4BA3-850E-2E2DB332B14E}">
      <dgm:prSet/>
      <dgm:spPr/>
      <dgm:t>
        <a:bodyPr/>
        <a:lstStyle/>
        <a:p>
          <a:endParaRPr lang="pt-BR"/>
        </a:p>
      </dgm:t>
    </dgm:pt>
    <dgm:pt modelId="{787F5277-6826-4406-9C2E-D7D8874D7928}" type="sibTrans" cxnId="{E49F3DDA-B792-4BA3-850E-2E2DB332B14E}">
      <dgm:prSet/>
      <dgm:spPr/>
      <dgm:t>
        <a:bodyPr/>
        <a:lstStyle/>
        <a:p>
          <a:endParaRPr lang="pt-BR"/>
        </a:p>
      </dgm:t>
    </dgm:pt>
    <dgm:pt modelId="{AEFC7AB4-936E-4681-9FC7-B50F4E8F8411}" type="pres">
      <dgm:prSet presAssocID="{295674E9-2F06-4FAB-842E-E8A2F136C7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EC1C86-BCBE-4877-86C7-7D1F65961178}" type="pres">
      <dgm:prSet presAssocID="{295674E9-2F06-4FAB-842E-E8A2F136C7C5}" presName="dummyMaxCanvas" presStyleCnt="0">
        <dgm:presLayoutVars/>
      </dgm:prSet>
      <dgm:spPr/>
    </dgm:pt>
    <dgm:pt modelId="{2EFA69E3-05FD-43C7-88EB-A3A062AA49B7}" type="pres">
      <dgm:prSet presAssocID="{295674E9-2F06-4FAB-842E-E8A2F136C7C5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9F3DDA-B792-4BA3-850E-2E2DB332B14E}" srcId="{295674E9-2F06-4FAB-842E-E8A2F136C7C5}" destId="{B17B783A-8D2B-4BAB-843D-51397456216D}" srcOrd="0" destOrd="0" parTransId="{EB684CD1-B94B-40F2-90B8-6FB52F1CB34A}" sibTransId="{787F5277-6826-4406-9C2E-D7D8874D7928}"/>
    <dgm:cxn modelId="{90F012CF-F319-45C4-842D-5D76446287AA}" type="presOf" srcId="{B17B783A-8D2B-4BAB-843D-51397456216D}" destId="{2EFA69E3-05FD-43C7-88EB-A3A062AA49B7}" srcOrd="0" destOrd="0" presId="urn:microsoft.com/office/officeart/2005/8/layout/vProcess5"/>
    <dgm:cxn modelId="{D27EE500-8C9E-46B7-89A1-D16B9564D6CD}" type="presOf" srcId="{295674E9-2F06-4FAB-842E-E8A2F136C7C5}" destId="{AEFC7AB4-936E-4681-9FC7-B50F4E8F8411}" srcOrd="0" destOrd="0" presId="urn:microsoft.com/office/officeart/2005/8/layout/vProcess5"/>
    <dgm:cxn modelId="{058ED265-8A2E-4BC8-ABD6-C4336E1825B6}" type="presParOf" srcId="{AEFC7AB4-936E-4681-9FC7-B50F4E8F8411}" destId="{AFEC1C86-BCBE-4877-86C7-7D1F65961178}" srcOrd="0" destOrd="0" presId="urn:microsoft.com/office/officeart/2005/8/layout/vProcess5"/>
    <dgm:cxn modelId="{B36930C9-CECD-46E0-A008-2C24862E0C55}" type="presParOf" srcId="{AEFC7AB4-936E-4681-9FC7-B50F4E8F8411}" destId="{2EFA69E3-05FD-43C7-88EB-A3A062AA49B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BFB15EE1-1928-4D0A-BE24-A6A2E5A76B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885D4A4-D3B3-4A06-B4DF-C91C76CF69A5}">
      <dgm:prSet/>
      <dgm:spPr/>
      <dgm:t>
        <a:bodyPr/>
        <a:lstStyle/>
        <a:p>
          <a:pPr rtl="0"/>
          <a:r>
            <a:rPr lang="pt-BR" smtClean="0"/>
            <a:t>Da Apuração do Resultado Atuarial </a:t>
          </a:r>
          <a:endParaRPr lang="pt-BR"/>
        </a:p>
      </dgm:t>
    </dgm:pt>
    <dgm:pt modelId="{2E904A05-B60D-44D5-84F7-D4DF3EE6A34A}" type="parTrans" cxnId="{FC98DBB8-0653-4A7D-B7B5-7713EE8C633F}">
      <dgm:prSet/>
      <dgm:spPr/>
      <dgm:t>
        <a:bodyPr/>
        <a:lstStyle/>
        <a:p>
          <a:endParaRPr lang="pt-BR"/>
        </a:p>
      </dgm:t>
    </dgm:pt>
    <dgm:pt modelId="{5B5D131E-D79F-4E5E-B94F-E02ABA04E846}" type="sibTrans" cxnId="{FC98DBB8-0653-4A7D-B7B5-7713EE8C633F}">
      <dgm:prSet/>
      <dgm:spPr/>
      <dgm:t>
        <a:bodyPr/>
        <a:lstStyle/>
        <a:p>
          <a:endParaRPr lang="pt-BR"/>
        </a:p>
      </dgm:t>
    </dgm:pt>
    <dgm:pt modelId="{7DB70A9D-B6E4-4898-B8FD-4E2BA48FB4B9}" type="pres">
      <dgm:prSet presAssocID="{BFB15EE1-1928-4D0A-BE24-A6A2E5A76B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962836-486D-4658-82B3-4CBEFA189CD1}" type="pres">
      <dgm:prSet presAssocID="{6885D4A4-D3B3-4A06-B4DF-C91C76CF69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86DF89-555B-4FB4-8074-6CA8D0031127}" type="presOf" srcId="{6885D4A4-D3B3-4A06-B4DF-C91C76CF69A5}" destId="{A9962836-486D-4658-82B3-4CBEFA189CD1}" srcOrd="0" destOrd="0" presId="urn:microsoft.com/office/officeart/2005/8/layout/vList2"/>
    <dgm:cxn modelId="{4DB73019-302B-4D82-A297-1B8C54CEB2AC}" type="presOf" srcId="{BFB15EE1-1928-4D0A-BE24-A6A2E5A76B26}" destId="{7DB70A9D-B6E4-4898-B8FD-4E2BA48FB4B9}" srcOrd="0" destOrd="0" presId="urn:microsoft.com/office/officeart/2005/8/layout/vList2"/>
    <dgm:cxn modelId="{FC98DBB8-0653-4A7D-B7B5-7713EE8C633F}" srcId="{BFB15EE1-1928-4D0A-BE24-A6A2E5A76B26}" destId="{6885D4A4-D3B3-4A06-B4DF-C91C76CF69A5}" srcOrd="0" destOrd="0" parTransId="{2E904A05-B60D-44D5-84F7-D4DF3EE6A34A}" sibTransId="{5B5D131E-D79F-4E5E-B94F-E02ABA04E846}"/>
    <dgm:cxn modelId="{D257C264-B378-4BA3-9185-08315FE6C2BD}" type="presParOf" srcId="{7DB70A9D-B6E4-4898-B8FD-4E2BA48FB4B9}" destId="{A9962836-486D-4658-82B3-4CBEFA189C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D6E144-A4FA-4ED7-8020-53BEDDB5287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40575EB-9737-44CC-8D9E-4E55D0EB56F3}">
      <dgm:prSet phldrT="[Texto]"/>
      <dgm:spPr/>
      <dgm:t>
        <a:bodyPr/>
        <a:lstStyle/>
        <a:p>
          <a:r>
            <a:rPr lang="pt-BR" dirty="0" smtClean="0"/>
            <a:t>Passivo</a:t>
          </a:r>
          <a:endParaRPr lang="en-US" dirty="0"/>
        </a:p>
      </dgm:t>
    </dgm:pt>
    <dgm:pt modelId="{F2BCCC07-9CE4-40A5-85EA-E88DC5406E50}" type="parTrans" cxnId="{EE4AE5AA-683D-4663-9848-16EB36DD5BDA}">
      <dgm:prSet/>
      <dgm:spPr/>
      <dgm:t>
        <a:bodyPr/>
        <a:lstStyle/>
        <a:p>
          <a:endParaRPr lang="en-US"/>
        </a:p>
      </dgm:t>
    </dgm:pt>
    <dgm:pt modelId="{E336D9BA-39A9-4B01-81BA-5D4073B6E999}" type="sibTrans" cxnId="{EE4AE5AA-683D-4663-9848-16EB36DD5BDA}">
      <dgm:prSet/>
      <dgm:spPr/>
      <dgm:t>
        <a:bodyPr/>
        <a:lstStyle/>
        <a:p>
          <a:endParaRPr lang="en-US"/>
        </a:p>
      </dgm:t>
    </dgm:pt>
    <dgm:pt modelId="{2CF715EF-CD2A-439D-969D-4461AA7F6E5C}">
      <dgm:prSet phldrT="[Texto]"/>
      <dgm:spPr/>
      <dgm:t>
        <a:bodyPr/>
        <a:lstStyle/>
        <a:p>
          <a:r>
            <a:rPr lang="pt-BR" dirty="0" smtClean="0"/>
            <a:t>Projeções</a:t>
          </a:r>
          <a:endParaRPr lang="en-US" dirty="0"/>
        </a:p>
      </dgm:t>
    </dgm:pt>
    <dgm:pt modelId="{7A5E16E0-AB22-421E-B4C4-48C85C8D7837}" type="parTrans" cxnId="{CCB30281-5E31-4E96-8132-F2F4E512445D}">
      <dgm:prSet/>
      <dgm:spPr/>
      <dgm:t>
        <a:bodyPr/>
        <a:lstStyle/>
        <a:p>
          <a:endParaRPr lang="en-US"/>
        </a:p>
      </dgm:t>
    </dgm:pt>
    <dgm:pt modelId="{CDB26001-D039-4F29-9EEB-7E0F47443DCC}" type="sibTrans" cxnId="{CCB30281-5E31-4E96-8132-F2F4E512445D}">
      <dgm:prSet/>
      <dgm:spPr/>
      <dgm:t>
        <a:bodyPr/>
        <a:lstStyle/>
        <a:p>
          <a:endParaRPr lang="en-US"/>
        </a:p>
      </dgm:t>
    </dgm:pt>
    <dgm:pt modelId="{E74B2C41-7FE2-4121-97B1-D531CD08FCB7}" type="pres">
      <dgm:prSet presAssocID="{90D6E144-A4FA-4ED7-8020-53BEDDB52877}" presName="Name0" presStyleCnt="0">
        <dgm:presLayoutVars>
          <dgm:dir/>
          <dgm:resizeHandles val="exact"/>
        </dgm:presLayoutVars>
      </dgm:prSet>
      <dgm:spPr/>
    </dgm:pt>
    <dgm:pt modelId="{286EA6E0-4AD1-4A50-848D-650857FCA339}" type="pres">
      <dgm:prSet presAssocID="{90D6E144-A4FA-4ED7-8020-53BEDDB52877}" presName="fgShape" presStyleLbl="fgShp" presStyleIdx="0" presStyleCnt="1"/>
      <dgm:spPr/>
    </dgm:pt>
    <dgm:pt modelId="{BE8E5ABA-AE93-49D8-97D3-F994E58FC6D1}" type="pres">
      <dgm:prSet presAssocID="{90D6E144-A4FA-4ED7-8020-53BEDDB52877}" presName="linComp" presStyleCnt="0"/>
      <dgm:spPr/>
    </dgm:pt>
    <dgm:pt modelId="{9DBE5533-A4E6-484D-96DB-7C2DEE625E22}" type="pres">
      <dgm:prSet presAssocID="{540575EB-9737-44CC-8D9E-4E55D0EB56F3}" presName="compNode" presStyleCnt="0"/>
      <dgm:spPr/>
    </dgm:pt>
    <dgm:pt modelId="{E1CF82A0-8CE7-4AE6-ACEB-3FFA7ED4CDE1}" type="pres">
      <dgm:prSet presAssocID="{540575EB-9737-44CC-8D9E-4E55D0EB56F3}" presName="bkgdShape" presStyleLbl="node1" presStyleIdx="0" presStyleCnt="2"/>
      <dgm:spPr/>
      <dgm:t>
        <a:bodyPr/>
        <a:lstStyle/>
        <a:p>
          <a:endParaRPr lang="pt-BR"/>
        </a:p>
      </dgm:t>
    </dgm:pt>
    <dgm:pt modelId="{EED42134-1225-4295-A37B-968A4EC5EC63}" type="pres">
      <dgm:prSet presAssocID="{540575EB-9737-44CC-8D9E-4E55D0EB56F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223DB4-EE5C-4C90-B43F-C6DBC625C7CB}" type="pres">
      <dgm:prSet presAssocID="{540575EB-9737-44CC-8D9E-4E55D0EB56F3}" presName="invisiNode" presStyleLbl="node1" presStyleIdx="0" presStyleCnt="2"/>
      <dgm:spPr/>
    </dgm:pt>
    <dgm:pt modelId="{2F0C951A-1A54-49DF-BBE5-094F802F55F3}" type="pres">
      <dgm:prSet presAssocID="{540575EB-9737-44CC-8D9E-4E55D0EB56F3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65F4713-6C64-4061-ACB3-74DAAAA95C84}" type="pres">
      <dgm:prSet presAssocID="{E336D9BA-39A9-4B01-81BA-5D4073B6E99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E459DEF-FC2C-4E74-AC9B-A1A74C82CAFB}" type="pres">
      <dgm:prSet presAssocID="{2CF715EF-CD2A-439D-969D-4461AA7F6E5C}" presName="compNode" presStyleCnt="0"/>
      <dgm:spPr/>
    </dgm:pt>
    <dgm:pt modelId="{F4040EC8-5F58-492B-A5A0-E838871A28E3}" type="pres">
      <dgm:prSet presAssocID="{2CF715EF-CD2A-439D-969D-4461AA7F6E5C}" presName="bkgdShape" presStyleLbl="node1" presStyleIdx="1" presStyleCnt="2"/>
      <dgm:spPr/>
      <dgm:t>
        <a:bodyPr/>
        <a:lstStyle/>
        <a:p>
          <a:endParaRPr lang="pt-BR"/>
        </a:p>
      </dgm:t>
    </dgm:pt>
    <dgm:pt modelId="{D6C0D9AE-A321-4D8A-A66B-43FEF4A2C711}" type="pres">
      <dgm:prSet presAssocID="{2CF715EF-CD2A-439D-969D-4461AA7F6E5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CE2450-327C-4764-81F4-5AD33627F971}" type="pres">
      <dgm:prSet presAssocID="{2CF715EF-CD2A-439D-969D-4461AA7F6E5C}" presName="invisiNode" presStyleLbl="node1" presStyleIdx="1" presStyleCnt="2"/>
      <dgm:spPr/>
    </dgm:pt>
    <dgm:pt modelId="{845E1FBE-98DB-465B-8DC8-50C0E49E6258}" type="pres">
      <dgm:prSet presAssocID="{2CF715EF-CD2A-439D-969D-4461AA7F6E5C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83BBA7A8-5FEF-4971-87B3-6569EAD9A648}" type="presOf" srcId="{540575EB-9737-44CC-8D9E-4E55D0EB56F3}" destId="{EED42134-1225-4295-A37B-968A4EC5EC63}" srcOrd="1" destOrd="0" presId="urn:microsoft.com/office/officeart/2005/8/layout/hList7"/>
    <dgm:cxn modelId="{12DA1162-4FDB-433B-8F10-582FD7FFA6C7}" type="presOf" srcId="{E336D9BA-39A9-4B01-81BA-5D4073B6E999}" destId="{165F4713-6C64-4061-ACB3-74DAAAA95C84}" srcOrd="0" destOrd="0" presId="urn:microsoft.com/office/officeart/2005/8/layout/hList7"/>
    <dgm:cxn modelId="{BD76299A-D84E-470B-8305-42C5651C39E7}" type="presOf" srcId="{2CF715EF-CD2A-439D-969D-4461AA7F6E5C}" destId="{D6C0D9AE-A321-4D8A-A66B-43FEF4A2C711}" srcOrd="1" destOrd="0" presId="urn:microsoft.com/office/officeart/2005/8/layout/hList7"/>
    <dgm:cxn modelId="{5FC57A42-1BFC-4E30-BCD6-4305AE7EF26F}" type="presOf" srcId="{90D6E144-A4FA-4ED7-8020-53BEDDB52877}" destId="{E74B2C41-7FE2-4121-97B1-D531CD08FCB7}" srcOrd="0" destOrd="0" presId="urn:microsoft.com/office/officeart/2005/8/layout/hList7"/>
    <dgm:cxn modelId="{91F63C6A-3E30-4FBA-9150-E193AAA74116}" type="presOf" srcId="{2CF715EF-CD2A-439D-969D-4461AA7F6E5C}" destId="{F4040EC8-5F58-492B-A5A0-E838871A28E3}" srcOrd="0" destOrd="0" presId="urn:microsoft.com/office/officeart/2005/8/layout/hList7"/>
    <dgm:cxn modelId="{CCB30281-5E31-4E96-8132-F2F4E512445D}" srcId="{90D6E144-A4FA-4ED7-8020-53BEDDB52877}" destId="{2CF715EF-CD2A-439D-969D-4461AA7F6E5C}" srcOrd="1" destOrd="0" parTransId="{7A5E16E0-AB22-421E-B4C4-48C85C8D7837}" sibTransId="{CDB26001-D039-4F29-9EEB-7E0F47443DCC}"/>
    <dgm:cxn modelId="{EE4AE5AA-683D-4663-9848-16EB36DD5BDA}" srcId="{90D6E144-A4FA-4ED7-8020-53BEDDB52877}" destId="{540575EB-9737-44CC-8D9E-4E55D0EB56F3}" srcOrd="0" destOrd="0" parTransId="{F2BCCC07-9CE4-40A5-85EA-E88DC5406E50}" sibTransId="{E336D9BA-39A9-4B01-81BA-5D4073B6E999}"/>
    <dgm:cxn modelId="{00963DA4-5D2A-4F8F-BAC0-B6F9EF14BD81}" type="presOf" srcId="{540575EB-9737-44CC-8D9E-4E55D0EB56F3}" destId="{E1CF82A0-8CE7-4AE6-ACEB-3FFA7ED4CDE1}" srcOrd="0" destOrd="0" presId="urn:microsoft.com/office/officeart/2005/8/layout/hList7"/>
    <dgm:cxn modelId="{9F330507-7D67-4E6F-AA57-A365BD9F6322}" type="presParOf" srcId="{E74B2C41-7FE2-4121-97B1-D531CD08FCB7}" destId="{286EA6E0-4AD1-4A50-848D-650857FCA339}" srcOrd="0" destOrd="0" presId="urn:microsoft.com/office/officeart/2005/8/layout/hList7"/>
    <dgm:cxn modelId="{8CEC6275-BF2D-49DF-ACB7-3900888F143A}" type="presParOf" srcId="{E74B2C41-7FE2-4121-97B1-D531CD08FCB7}" destId="{BE8E5ABA-AE93-49D8-97D3-F994E58FC6D1}" srcOrd="1" destOrd="0" presId="urn:microsoft.com/office/officeart/2005/8/layout/hList7"/>
    <dgm:cxn modelId="{62CF587D-7E23-4F46-A03B-191E9CF61D6C}" type="presParOf" srcId="{BE8E5ABA-AE93-49D8-97D3-F994E58FC6D1}" destId="{9DBE5533-A4E6-484D-96DB-7C2DEE625E22}" srcOrd="0" destOrd="0" presId="urn:microsoft.com/office/officeart/2005/8/layout/hList7"/>
    <dgm:cxn modelId="{657CA941-932D-40EC-A7E6-2223BF047A58}" type="presParOf" srcId="{9DBE5533-A4E6-484D-96DB-7C2DEE625E22}" destId="{E1CF82A0-8CE7-4AE6-ACEB-3FFA7ED4CDE1}" srcOrd="0" destOrd="0" presId="urn:microsoft.com/office/officeart/2005/8/layout/hList7"/>
    <dgm:cxn modelId="{E12CE9AD-3058-4330-9E4B-DD19E8899F8E}" type="presParOf" srcId="{9DBE5533-A4E6-484D-96DB-7C2DEE625E22}" destId="{EED42134-1225-4295-A37B-968A4EC5EC63}" srcOrd="1" destOrd="0" presId="urn:microsoft.com/office/officeart/2005/8/layout/hList7"/>
    <dgm:cxn modelId="{B8F1EF34-D100-4765-B3F9-8F5B59CFE177}" type="presParOf" srcId="{9DBE5533-A4E6-484D-96DB-7C2DEE625E22}" destId="{88223DB4-EE5C-4C90-B43F-C6DBC625C7CB}" srcOrd="2" destOrd="0" presId="urn:microsoft.com/office/officeart/2005/8/layout/hList7"/>
    <dgm:cxn modelId="{A2371C57-C138-4BEE-B192-EB3E7FEF543C}" type="presParOf" srcId="{9DBE5533-A4E6-484D-96DB-7C2DEE625E22}" destId="{2F0C951A-1A54-49DF-BBE5-094F802F55F3}" srcOrd="3" destOrd="0" presId="urn:microsoft.com/office/officeart/2005/8/layout/hList7"/>
    <dgm:cxn modelId="{EAB98458-7979-4B40-8767-1F8C7939856B}" type="presParOf" srcId="{BE8E5ABA-AE93-49D8-97D3-F994E58FC6D1}" destId="{165F4713-6C64-4061-ACB3-74DAAAA95C84}" srcOrd="1" destOrd="0" presId="urn:microsoft.com/office/officeart/2005/8/layout/hList7"/>
    <dgm:cxn modelId="{19AD99CB-FC66-4747-AD94-26047FD9A224}" type="presParOf" srcId="{BE8E5ABA-AE93-49D8-97D3-F994E58FC6D1}" destId="{BE459DEF-FC2C-4E74-AC9B-A1A74C82CAFB}" srcOrd="2" destOrd="0" presId="urn:microsoft.com/office/officeart/2005/8/layout/hList7"/>
    <dgm:cxn modelId="{22888AAB-44BF-4A10-979F-21FDAE57771A}" type="presParOf" srcId="{BE459DEF-FC2C-4E74-AC9B-A1A74C82CAFB}" destId="{F4040EC8-5F58-492B-A5A0-E838871A28E3}" srcOrd="0" destOrd="0" presId="urn:microsoft.com/office/officeart/2005/8/layout/hList7"/>
    <dgm:cxn modelId="{CC75F900-C822-4EE0-9C08-E9209324939C}" type="presParOf" srcId="{BE459DEF-FC2C-4E74-AC9B-A1A74C82CAFB}" destId="{D6C0D9AE-A321-4D8A-A66B-43FEF4A2C711}" srcOrd="1" destOrd="0" presId="urn:microsoft.com/office/officeart/2005/8/layout/hList7"/>
    <dgm:cxn modelId="{01372F3F-6C6E-4CF6-8539-FAB464DD62E7}" type="presParOf" srcId="{BE459DEF-FC2C-4E74-AC9B-A1A74C82CAFB}" destId="{B7CE2450-327C-4764-81F4-5AD33627F971}" srcOrd="2" destOrd="0" presId="urn:microsoft.com/office/officeart/2005/8/layout/hList7"/>
    <dgm:cxn modelId="{B953A6F6-00EF-4F0D-A88F-3BE4366B2123}" type="presParOf" srcId="{BE459DEF-FC2C-4E74-AC9B-A1A74C82CAFB}" destId="{845E1FBE-98DB-465B-8DC8-50C0E49E625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BF8AD027-AD79-46F6-A179-87CE606B70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CB63FD4-9593-40BF-BADC-964559EFD9C2}">
      <dgm:prSet/>
      <dgm:spPr/>
      <dgm:t>
        <a:bodyPr/>
        <a:lstStyle/>
        <a:p>
          <a:pPr rtl="0"/>
          <a:r>
            <a:rPr lang="pt-BR" smtClean="0"/>
            <a:t>Art. 17. As avaliações e reavaliações atuariais indicarão o valor presente dos compromissos futuros do plano de benefícios do RPPS, suas necessidades de custeio e o resultado atuarial. </a:t>
          </a:r>
          <a:endParaRPr lang="pt-BR"/>
        </a:p>
      </dgm:t>
    </dgm:pt>
    <dgm:pt modelId="{E4044504-97A3-4D54-82B9-F889555C24FD}" type="parTrans" cxnId="{8DE2ECC1-B6A2-45B5-B778-9509C9A9E627}">
      <dgm:prSet/>
      <dgm:spPr/>
      <dgm:t>
        <a:bodyPr/>
        <a:lstStyle/>
        <a:p>
          <a:endParaRPr lang="pt-BR"/>
        </a:p>
      </dgm:t>
    </dgm:pt>
    <dgm:pt modelId="{31B7D853-CC18-476F-B99E-97368AA5117D}" type="sibTrans" cxnId="{8DE2ECC1-B6A2-45B5-B778-9509C9A9E627}">
      <dgm:prSet/>
      <dgm:spPr/>
      <dgm:t>
        <a:bodyPr/>
        <a:lstStyle/>
        <a:p>
          <a:endParaRPr lang="pt-BR"/>
        </a:p>
      </dgm:t>
    </dgm:pt>
    <dgm:pt modelId="{5A5CBD8D-3EA3-42C7-9119-2549F03343D4}" type="pres">
      <dgm:prSet presAssocID="{BF8AD027-AD79-46F6-A179-87CE606B70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E1262B7-2C8A-4A2C-A30C-9112E9CEF4B4}" type="pres">
      <dgm:prSet presAssocID="{BF8AD027-AD79-46F6-A179-87CE606B700C}" presName="arrow" presStyleLbl="bgShp" presStyleIdx="0" presStyleCnt="1"/>
      <dgm:spPr/>
    </dgm:pt>
    <dgm:pt modelId="{7D386F76-999A-4A69-B08B-06DBBA52895F}" type="pres">
      <dgm:prSet presAssocID="{BF8AD027-AD79-46F6-A179-87CE606B700C}" presName="linearProcess" presStyleCnt="0"/>
      <dgm:spPr/>
    </dgm:pt>
    <dgm:pt modelId="{2714BDE8-9D9F-4630-BB57-23DF497344F1}" type="pres">
      <dgm:prSet presAssocID="{3CB63FD4-9593-40BF-BADC-964559EFD9C2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E2ECC1-B6A2-45B5-B778-9509C9A9E627}" srcId="{BF8AD027-AD79-46F6-A179-87CE606B700C}" destId="{3CB63FD4-9593-40BF-BADC-964559EFD9C2}" srcOrd="0" destOrd="0" parTransId="{E4044504-97A3-4D54-82B9-F889555C24FD}" sibTransId="{31B7D853-CC18-476F-B99E-97368AA5117D}"/>
    <dgm:cxn modelId="{2AD74E50-F72F-4305-BDC1-DC322CFC9AFC}" type="presOf" srcId="{3CB63FD4-9593-40BF-BADC-964559EFD9C2}" destId="{2714BDE8-9D9F-4630-BB57-23DF497344F1}" srcOrd="0" destOrd="0" presId="urn:microsoft.com/office/officeart/2005/8/layout/hProcess9"/>
    <dgm:cxn modelId="{26CE822A-A9D5-41E5-855A-19A4DAC35027}" type="presOf" srcId="{BF8AD027-AD79-46F6-A179-87CE606B700C}" destId="{5A5CBD8D-3EA3-42C7-9119-2549F03343D4}" srcOrd="0" destOrd="0" presId="urn:microsoft.com/office/officeart/2005/8/layout/hProcess9"/>
    <dgm:cxn modelId="{8BD4C222-3AE7-4E6F-97E4-A2C4F726C045}" type="presParOf" srcId="{5A5CBD8D-3EA3-42C7-9119-2549F03343D4}" destId="{7E1262B7-2C8A-4A2C-A30C-9112E9CEF4B4}" srcOrd="0" destOrd="0" presId="urn:microsoft.com/office/officeart/2005/8/layout/hProcess9"/>
    <dgm:cxn modelId="{C9382349-8D65-4018-9A9F-EF81115F0320}" type="presParOf" srcId="{5A5CBD8D-3EA3-42C7-9119-2549F03343D4}" destId="{7D386F76-999A-4A69-B08B-06DBBA52895F}" srcOrd="1" destOrd="0" presId="urn:microsoft.com/office/officeart/2005/8/layout/hProcess9"/>
    <dgm:cxn modelId="{1446203D-26CD-409A-9F77-287442F1B933}" type="presParOf" srcId="{7D386F76-999A-4A69-B08B-06DBBA52895F}" destId="{2714BDE8-9D9F-4630-BB57-23DF497344F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FB789151-53C4-4CE6-97D0-29B83EC329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812D6C-9E4F-4E97-B415-102F3A1F08A8}">
      <dgm:prSet/>
      <dgm:spPr/>
      <dgm:t>
        <a:bodyPr/>
        <a:lstStyle/>
        <a:p>
          <a:pPr algn="ctr" rtl="0"/>
          <a:r>
            <a:rPr lang="pt-BR" smtClean="0"/>
            <a:t>Passivo Atuarial</a:t>
          </a:r>
          <a:endParaRPr lang="en-US"/>
        </a:p>
      </dgm:t>
    </dgm:pt>
    <dgm:pt modelId="{7DD66B12-E639-4D50-BEA8-EAAE719F3FEA}" type="parTrans" cxnId="{624460E2-2F87-4FFA-BABB-213AE7820957}">
      <dgm:prSet/>
      <dgm:spPr/>
      <dgm:t>
        <a:bodyPr/>
        <a:lstStyle/>
        <a:p>
          <a:endParaRPr lang="en-US"/>
        </a:p>
      </dgm:t>
    </dgm:pt>
    <dgm:pt modelId="{91689269-9948-49E4-A9DD-394A865C12CD}" type="sibTrans" cxnId="{624460E2-2F87-4FFA-BABB-213AE7820957}">
      <dgm:prSet/>
      <dgm:spPr/>
      <dgm:t>
        <a:bodyPr/>
        <a:lstStyle/>
        <a:p>
          <a:endParaRPr lang="en-US"/>
        </a:p>
      </dgm:t>
    </dgm:pt>
    <dgm:pt modelId="{BB93C647-4FCF-4E05-92FD-824551B3B5CA}" type="pres">
      <dgm:prSet presAssocID="{FB789151-53C4-4CE6-97D0-29B83EC329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19A3F4-9DC2-4AF4-81AF-5BB7DA468DB8}" type="pres">
      <dgm:prSet presAssocID="{55812D6C-9E4F-4E97-B415-102F3A1F08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733ED3-6E0E-4741-A1E0-B75243A45A25}" type="presOf" srcId="{55812D6C-9E4F-4E97-B415-102F3A1F08A8}" destId="{A519A3F4-9DC2-4AF4-81AF-5BB7DA468DB8}" srcOrd="0" destOrd="0" presId="urn:microsoft.com/office/officeart/2005/8/layout/vList2"/>
    <dgm:cxn modelId="{BDA98BFF-8B09-4199-BF94-6B662C4C1714}" type="presOf" srcId="{FB789151-53C4-4CE6-97D0-29B83EC329E8}" destId="{BB93C647-4FCF-4E05-92FD-824551B3B5CA}" srcOrd="0" destOrd="0" presId="urn:microsoft.com/office/officeart/2005/8/layout/vList2"/>
    <dgm:cxn modelId="{624460E2-2F87-4FFA-BABB-213AE7820957}" srcId="{FB789151-53C4-4CE6-97D0-29B83EC329E8}" destId="{55812D6C-9E4F-4E97-B415-102F3A1F08A8}" srcOrd="0" destOrd="0" parTransId="{7DD66B12-E639-4D50-BEA8-EAAE719F3FEA}" sibTransId="{91689269-9948-49E4-A9DD-394A865C12CD}"/>
    <dgm:cxn modelId="{68D9BF48-ECA2-45F5-B701-A0C8AD4DF450}" type="presParOf" srcId="{BB93C647-4FCF-4E05-92FD-824551B3B5CA}" destId="{A519A3F4-9DC2-4AF4-81AF-5BB7DA468D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AD429463-48BD-4F90-8424-F9DC082586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A22857-F1E8-4A0D-A225-010D82C73BE3}">
      <dgm:prSet/>
      <dgm:spPr/>
      <dgm:t>
        <a:bodyPr/>
        <a:lstStyle/>
        <a:p>
          <a:pPr algn="ctr" rtl="0"/>
          <a:r>
            <a:rPr lang="pt-BR" smtClean="0"/>
            <a:t>Registro Contábil</a:t>
          </a:r>
          <a:endParaRPr lang="en-US"/>
        </a:p>
      </dgm:t>
    </dgm:pt>
    <dgm:pt modelId="{7AC47DEE-DCF3-493B-B7FB-6E643CAE78F9}" type="parTrans" cxnId="{FF291489-6FCB-4992-9F85-410982155A6F}">
      <dgm:prSet/>
      <dgm:spPr/>
      <dgm:t>
        <a:bodyPr/>
        <a:lstStyle/>
        <a:p>
          <a:endParaRPr lang="en-US"/>
        </a:p>
      </dgm:t>
    </dgm:pt>
    <dgm:pt modelId="{2AC434E1-8AEB-404F-AEFC-6E9317BF38B8}" type="sibTrans" cxnId="{FF291489-6FCB-4992-9F85-410982155A6F}">
      <dgm:prSet/>
      <dgm:spPr/>
      <dgm:t>
        <a:bodyPr/>
        <a:lstStyle/>
        <a:p>
          <a:endParaRPr lang="en-US"/>
        </a:p>
      </dgm:t>
    </dgm:pt>
    <dgm:pt modelId="{717C6403-4B30-443E-B223-7E8833002568}" type="pres">
      <dgm:prSet presAssocID="{AD429463-48BD-4F90-8424-F9DC082586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909D75-62A6-40BF-B5E8-57F0FFE94718}" type="pres">
      <dgm:prSet presAssocID="{E1A22857-F1E8-4A0D-A225-010D82C73B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22FD43-9CC5-456A-A39A-53A55AFFFC7E}" type="presOf" srcId="{AD429463-48BD-4F90-8424-F9DC08258676}" destId="{717C6403-4B30-443E-B223-7E8833002568}" srcOrd="0" destOrd="0" presId="urn:microsoft.com/office/officeart/2005/8/layout/vList2"/>
    <dgm:cxn modelId="{FF291489-6FCB-4992-9F85-410982155A6F}" srcId="{AD429463-48BD-4F90-8424-F9DC08258676}" destId="{E1A22857-F1E8-4A0D-A225-010D82C73BE3}" srcOrd="0" destOrd="0" parTransId="{7AC47DEE-DCF3-493B-B7FB-6E643CAE78F9}" sibTransId="{2AC434E1-8AEB-404F-AEFC-6E9317BF38B8}"/>
    <dgm:cxn modelId="{12FB5162-77F2-432E-9631-F60AEC4E0791}" type="presOf" srcId="{E1A22857-F1E8-4A0D-A225-010D82C73BE3}" destId="{5C909D75-62A6-40BF-B5E8-57F0FFE94718}" srcOrd="0" destOrd="0" presId="urn:microsoft.com/office/officeart/2005/8/layout/vList2"/>
    <dgm:cxn modelId="{BC6EC4BE-3128-49A1-ADDC-071C49FB41A6}" type="presParOf" srcId="{717C6403-4B30-443E-B223-7E8833002568}" destId="{5C909D75-62A6-40BF-B5E8-57F0FFE947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DB0535E4-61AE-4D13-8B5A-1AF4AA07B2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E494C2-A0D0-4835-8EF7-ACFB13DB58D3}">
      <dgm:prSet/>
      <dgm:spPr/>
      <dgm:t>
        <a:bodyPr/>
        <a:lstStyle/>
        <a:p>
          <a:pPr algn="ctr" rtl="0"/>
          <a:r>
            <a:rPr lang="pt-BR" smtClean="0"/>
            <a:t>Resultado Atuarial</a:t>
          </a:r>
          <a:endParaRPr lang="en-US"/>
        </a:p>
      </dgm:t>
    </dgm:pt>
    <dgm:pt modelId="{91670E7B-0AFE-4DB1-946D-43E28EA59D20}" type="parTrans" cxnId="{1C2E82F1-636E-45E2-8474-B4EECF11C245}">
      <dgm:prSet/>
      <dgm:spPr/>
      <dgm:t>
        <a:bodyPr/>
        <a:lstStyle/>
        <a:p>
          <a:endParaRPr lang="en-US"/>
        </a:p>
      </dgm:t>
    </dgm:pt>
    <dgm:pt modelId="{530F4938-7FC1-4F58-9CB0-AB5AC4D9B91B}" type="sibTrans" cxnId="{1C2E82F1-636E-45E2-8474-B4EECF11C245}">
      <dgm:prSet/>
      <dgm:spPr/>
      <dgm:t>
        <a:bodyPr/>
        <a:lstStyle/>
        <a:p>
          <a:endParaRPr lang="en-US"/>
        </a:p>
      </dgm:t>
    </dgm:pt>
    <dgm:pt modelId="{E6FF4AA1-11BA-418C-83CC-29BF3930DEF7}" type="pres">
      <dgm:prSet presAssocID="{DB0535E4-61AE-4D13-8B5A-1AF4AA07B2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971BAE-AF0C-48B7-AB9E-DB9B276525B6}" type="pres">
      <dgm:prSet presAssocID="{6CE494C2-A0D0-4835-8EF7-ACFB13DB58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FE708A-9AED-44DA-BDFA-842D01C486DF}" type="presOf" srcId="{6CE494C2-A0D0-4835-8EF7-ACFB13DB58D3}" destId="{F4971BAE-AF0C-48B7-AB9E-DB9B276525B6}" srcOrd="0" destOrd="0" presId="urn:microsoft.com/office/officeart/2005/8/layout/vList2"/>
    <dgm:cxn modelId="{11C4EA73-73EF-484B-B944-E4A6E48E5A9A}" type="presOf" srcId="{DB0535E4-61AE-4D13-8B5A-1AF4AA07B252}" destId="{E6FF4AA1-11BA-418C-83CC-29BF3930DEF7}" srcOrd="0" destOrd="0" presId="urn:microsoft.com/office/officeart/2005/8/layout/vList2"/>
    <dgm:cxn modelId="{1C2E82F1-636E-45E2-8474-B4EECF11C245}" srcId="{DB0535E4-61AE-4D13-8B5A-1AF4AA07B252}" destId="{6CE494C2-A0D0-4835-8EF7-ACFB13DB58D3}" srcOrd="0" destOrd="0" parTransId="{91670E7B-0AFE-4DB1-946D-43E28EA59D20}" sibTransId="{530F4938-7FC1-4F58-9CB0-AB5AC4D9B91B}"/>
    <dgm:cxn modelId="{F20A5164-9F43-44C8-8A2C-1F04EA2A83FC}" type="presParOf" srcId="{E6FF4AA1-11BA-418C-83CC-29BF3930DEF7}" destId="{F4971BAE-AF0C-48B7-AB9E-DB9B276525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5DD4F7FD-DF5E-4DE7-8E97-96C138D064AB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</dgm:pt>
    <dgm:pt modelId="{A518F733-3388-46AA-A2A6-9679A3398BC1}">
      <dgm:prSet phldrT="[Texto]"/>
      <dgm:spPr/>
      <dgm:t>
        <a:bodyPr/>
        <a:lstStyle/>
        <a:p>
          <a:r>
            <a:rPr lang="pt-BR" dirty="0" smtClean="0"/>
            <a:t>AR</a:t>
          </a:r>
          <a:endParaRPr lang="pt-BR" dirty="0"/>
        </a:p>
      </dgm:t>
    </dgm:pt>
    <dgm:pt modelId="{1C3324E1-61C7-4178-B77F-32E845EFDCC7}" type="parTrans" cxnId="{9ACB08A3-3991-4B03-AA94-A0925BE69DE1}">
      <dgm:prSet/>
      <dgm:spPr/>
      <dgm:t>
        <a:bodyPr/>
        <a:lstStyle/>
        <a:p>
          <a:endParaRPr lang="pt-BR"/>
        </a:p>
      </dgm:t>
    </dgm:pt>
    <dgm:pt modelId="{4231EBA2-4B24-4B02-A0E4-8609D1D0A553}" type="sibTrans" cxnId="{9ACB08A3-3991-4B03-AA94-A0925BE69DE1}">
      <dgm:prSet/>
      <dgm:spPr/>
      <dgm:t>
        <a:bodyPr/>
        <a:lstStyle/>
        <a:p>
          <a:endParaRPr lang="pt-BR"/>
        </a:p>
      </dgm:t>
    </dgm:pt>
    <dgm:pt modelId="{D6659930-03C5-4553-9DAD-E2F6EB733425}">
      <dgm:prSet phldrT="[Texto]"/>
      <dgm:spPr/>
      <dgm:t>
        <a:bodyPr/>
        <a:lstStyle/>
        <a:p>
          <a:r>
            <a:rPr lang="pt-BR" dirty="0" smtClean="0"/>
            <a:t>PA</a:t>
          </a:r>
          <a:endParaRPr lang="pt-BR" dirty="0"/>
        </a:p>
      </dgm:t>
    </dgm:pt>
    <dgm:pt modelId="{B6AF1451-F562-4847-96FC-C664473AD1B1}" type="parTrans" cxnId="{376851E1-056E-4F0F-925F-D2F049F0A51C}">
      <dgm:prSet/>
      <dgm:spPr/>
      <dgm:t>
        <a:bodyPr/>
        <a:lstStyle/>
        <a:p>
          <a:endParaRPr lang="pt-BR"/>
        </a:p>
      </dgm:t>
    </dgm:pt>
    <dgm:pt modelId="{78B6E8AD-CB49-41F7-B49C-37C451F6551D}" type="sibTrans" cxnId="{376851E1-056E-4F0F-925F-D2F049F0A51C}">
      <dgm:prSet/>
      <dgm:spPr/>
      <dgm:t>
        <a:bodyPr/>
        <a:lstStyle/>
        <a:p>
          <a:endParaRPr lang="pt-BR"/>
        </a:p>
      </dgm:t>
    </dgm:pt>
    <dgm:pt modelId="{A6B75665-A7B4-453B-BF5B-49E0158228FE}">
      <dgm:prSet phldrT="[Texto]"/>
      <dgm:spPr/>
      <dgm:t>
        <a:bodyPr/>
        <a:lstStyle/>
        <a:p>
          <a:r>
            <a:rPr lang="pt-BR" dirty="0" smtClean="0"/>
            <a:t>RA</a:t>
          </a:r>
          <a:endParaRPr lang="pt-BR" dirty="0"/>
        </a:p>
      </dgm:t>
    </dgm:pt>
    <dgm:pt modelId="{6BD1B31B-5E29-4E63-80DE-B0364778CC25}" type="parTrans" cxnId="{A5E8044D-0D70-4272-B690-F3FD10DBC531}">
      <dgm:prSet/>
      <dgm:spPr/>
      <dgm:t>
        <a:bodyPr/>
        <a:lstStyle/>
        <a:p>
          <a:endParaRPr lang="pt-BR"/>
        </a:p>
      </dgm:t>
    </dgm:pt>
    <dgm:pt modelId="{6B2970E7-FB70-436B-956D-F057A0B7DEB6}" type="sibTrans" cxnId="{A5E8044D-0D70-4272-B690-F3FD10DBC531}">
      <dgm:prSet/>
      <dgm:spPr/>
      <dgm:t>
        <a:bodyPr/>
        <a:lstStyle/>
        <a:p>
          <a:endParaRPr lang="pt-BR"/>
        </a:p>
      </dgm:t>
    </dgm:pt>
    <dgm:pt modelId="{A8B9D7D2-BED0-49D4-882B-AFB57A83F1CB}" type="pres">
      <dgm:prSet presAssocID="{5DD4F7FD-DF5E-4DE7-8E97-96C138D064AB}" presName="linearFlow" presStyleCnt="0">
        <dgm:presLayoutVars>
          <dgm:dir/>
          <dgm:resizeHandles val="exact"/>
        </dgm:presLayoutVars>
      </dgm:prSet>
      <dgm:spPr/>
    </dgm:pt>
    <dgm:pt modelId="{7ABEBA78-76B4-45A5-B2BD-14147459CCC8}" type="pres">
      <dgm:prSet presAssocID="{A518F733-3388-46AA-A2A6-9679A3398B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C0DF76-4C5E-4430-A568-BDF986F9969A}" type="pres">
      <dgm:prSet presAssocID="{4231EBA2-4B24-4B02-A0E4-8609D1D0A553}" presName="spacerL" presStyleCnt="0"/>
      <dgm:spPr/>
    </dgm:pt>
    <dgm:pt modelId="{251686F7-88B6-44C5-9436-6132CA086024}" type="pres">
      <dgm:prSet presAssocID="{4231EBA2-4B24-4B02-A0E4-8609D1D0A553}" presName="sibTrans" presStyleLbl="sibTrans2D1" presStyleIdx="0" presStyleCnt="2" custScaleY="5419"/>
      <dgm:spPr/>
      <dgm:t>
        <a:bodyPr/>
        <a:lstStyle/>
        <a:p>
          <a:endParaRPr lang="pt-BR"/>
        </a:p>
      </dgm:t>
    </dgm:pt>
    <dgm:pt modelId="{F1B200B7-2D3E-45E5-8D30-F90A2381822F}" type="pres">
      <dgm:prSet presAssocID="{4231EBA2-4B24-4B02-A0E4-8609D1D0A553}" presName="spacerR" presStyleCnt="0"/>
      <dgm:spPr/>
    </dgm:pt>
    <dgm:pt modelId="{237EC953-ABC7-4083-90A3-362902ACC5C5}" type="pres">
      <dgm:prSet presAssocID="{D6659930-03C5-4553-9DAD-E2F6EB7334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BFECC9-7340-4419-9571-135CC6AF8000}" type="pres">
      <dgm:prSet presAssocID="{78B6E8AD-CB49-41F7-B49C-37C451F6551D}" presName="spacerL" presStyleCnt="0"/>
      <dgm:spPr/>
    </dgm:pt>
    <dgm:pt modelId="{7DCB70FB-C419-4A21-BDD3-C858C43C75DC}" type="pres">
      <dgm:prSet presAssocID="{78B6E8AD-CB49-41F7-B49C-37C451F6551D}" presName="sibTrans" presStyleLbl="sibTrans2D1" presStyleIdx="1" presStyleCnt="2"/>
      <dgm:spPr/>
      <dgm:t>
        <a:bodyPr/>
        <a:lstStyle/>
        <a:p>
          <a:endParaRPr lang="pt-BR"/>
        </a:p>
      </dgm:t>
    </dgm:pt>
    <dgm:pt modelId="{9AB1ADB2-D3C9-409E-B115-CB15F7D9816E}" type="pres">
      <dgm:prSet presAssocID="{78B6E8AD-CB49-41F7-B49C-37C451F6551D}" presName="spacerR" presStyleCnt="0"/>
      <dgm:spPr/>
    </dgm:pt>
    <dgm:pt modelId="{DF398FAD-6F01-4DB7-9B8C-98ABB73EC985}" type="pres">
      <dgm:prSet presAssocID="{A6B75665-A7B4-453B-BF5B-49E0158228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0C75C8-3B6E-4ED9-9089-FE8C834E184F}" type="presOf" srcId="{A6B75665-A7B4-453B-BF5B-49E0158228FE}" destId="{DF398FAD-6F01-4DB7-9B8C-98ABB73EC985}" srcOrd="0" destOrd="0" presId="urn:microsoft.com/office/officeart/2005/8/layout/equation1"/>
    <dgm:cxn modelId="{9FB3D698-A58C-41EC-BD62-F2BA2BAF114B}" type="presOf" srcId="{78B6E8AD-CB49-41F7-B49C-37C451F6551D}" destId="{7DCB70FB-C419-4A21-BDD3-C858C43C75DC}" srcOrd="0" destOrd="0" presId="urn:microsoft.com/office/officeart/2005/8/layout/equation1"/>
    <dgm:cxn modelId="{376851E1-056E-4F0F-925F-D2F049F0A51C}" srcId="{5DD4F7FD-DF5E-4DE7-8E97-96C138D064AB}" destId="{D6659930-03C5-4553-9DAD-E2F6EB733425}" srcOrd="1" destOrd="0" parTransId="{B6AF1451-F562-4847-96FC-C664473AD1B1}" sibTransId="{78B6E8AD-CB49-41F7-B49C-37C451F6551D}"/>
    <dgm:cxn modelId="{A92970E2-9E3C-4169-AF68-0CF0A3E770BA}" type="presOf" srcId="{D6659930-03C5-4553-9DAD-E2F6EB733425}" destId="{237EC953-ABC7-4083-90A3-362902ACC5C5}" srcOrd="0" destOrd="0" presId="urn:microsoft.com/office/officeart/2005/8/layout/equation1"/>
    <dgm:cxn modelId="{059F72A0-0C1B-4067-8809-D94D2FA3FF0F}" type="presOf" srcId="{4231EBA2-4B24-4B02-A0E4-8609D1D0A553}" destId="{251686F7-88B6-44C5-9436-6132CA086024}" srcOrd="0" destOrd="0" presId="urn:microsoft.com/office/officeart/2005/8/layout/equation1"/>
    <dgm:cxn modelId="{9ACB08A3-3991-4B03-AA94-A0925BE69DE1}" srcId="{5DD4F7FD-DF5E-4DE7-8E97-96C138D064AB}" destId="{A518F733-3388-46AA-A2A6-9679A3398BC1}" srcOrd="0" destOrd="0" parTransId="{1C3324E1-61C7-4178-B77F-32E845EFDCC7}" sibTransId="{4231EBA2-4B24-4B02-A0E4-8609D1D0A553}"/>
    <dgm:cxn modelId="{26241C97-EC34-4D1C-ADA2-A86387528098}" type="presOf" srcId="{A518F733-3388-46AA-A2A6-9679A3398BC1}" destId="{7ABEBA78-76B4-45A5-B2BD-14147459CCC8}" srcOrd="0" destOrd="0" presId="urn:microsoft.com/office/officeart/2005/8/layout/equation1"/>
    <dgm:cxn modelId="{A5E8044D-0D70-4272-B690-F3FD10DBC531}" srcId="{5DD4F7FD-DF5E-4DE7-8E97-96C138D064AB}" destId="{A6B75665-A7B4-453B-BF5B-49E0158228FE}" srcOrd="2" destOrd="0" parTransId="{6BD1B31B-5E29-4E63-80DE-B0364778CC25}" sibTransId="{6B2970E7-FB70-436B-956D-F057A0B7DEB6}"/>
    <dgm:cxn modelId="{FFDC06D6-4024-4116-9712-9B94A25994C4}" type="presOf" srcId="{5DD4F7FD-DF5E-4DE7-8E97-96C138D064AB}" destId="{A8B9D7D2-BED0-49D4-882B-AFB57A83F1CB}" srcOrd="0" destOrd="0" presId="urn:microsoft.com/office/officeart/2005/8/layout/equation1"/>
    <dgm:cxn modelId="{3374022B-F35D-40BA-B2EB-1589777EC217}" type="presParOf" srcId="{A8B9D7D2-BED0-49D4-882B-AFB57A83F1CB}" destId="{7ABEBA78-76B4-45A5-B2BD-14147459CCC8}" srcOrd="0" destOrd="0" presId="urn:microsoft.com/office/officeart/2005/8/layout/equation1"/>
    <dgm:cxn modelId="{EB3913AA-6C6D-48FD-ABF4-4D9C97C585E9}" type="presParOf" srcId="{A8B9D7D2-BED0-49D4-882B-AFB57A83F1CB}" destId="{2BC0DF76-4C5E-4430-A568-BDF986F9969A}" srcOrd="1" destOrd="0" presId="urn:microsoft.com/office/officeart/2005/8/layout/equation1"/>
    <dgm:cxn modelId="{5D6932DD-372D-4DF5-A1DD-BF6D218F0314}" type="presParOf" srcId="{A8B9D7D2-BED0-49D4-882B-AFB57A83F1CB}" destId="{251686F7-88B6-44C5-9436-6132CA086024}" srcOrd="2" destOrd="0" presId="urn:microsoft.com/office/officeart/2005/8/layout/equation1"/>
    <dgm:cxn modelId="{27FE834C-D744-468A-B73F-D5780AB36D64}" type="presParOf" srcId="{A8B9D7D2-BED0-49D4-882B-AFB57A83F1CB}" destId="{F1B200B7-2D3E-45E5-8D30-F90A2381822F}" srcOrd="3" destOrd="0" presId="urn:microsoft.com/office/officeart/2005/8/layout/equation1"/>
    <dgm:cxn modelId="{C2F34F48-9301-41E6-8275-1B7F4C646607}" type="presParOf" srcId="{A8B9D7D2-BED0-49D4-882B-AFB57A83F1CB}" destId="{237EC953-ABC7-4083-90A3-362902ACC5C5}" srcOrd="4" destOrd="0" presId="urn:microsoft.com/office/officeart/2005/8/layout/equation1"/>
    <dgm:cxn modelId="{552F93AD-15E9-4937-B08F-BF0ED01BBB98}" type="presParOf" srcId="{A8B9D7D2-BED0-49D4-882B-AFB57A83F1CB}" destId="{61BFECC9-7340-4419-9571-135CC6AF8000}" srcOrd="5" destOrd="0" presId="urn:microsoft.com/office/officeart/2005/8/layout/equation1"/>
    <dgm:cxn modelId="{B292B899-920B-4830-A196-3A331B1400FB}" type="presParOf" srcId="{A8B9D7D2-BED0-49D4-882B-AFB57A83F1CB}" destId="{7DCB70FB-C419-4A21-BDD3-C858C43C75DC}" srcOrd="6" destOrd="0" presId="urn:microsoft.com/office/officeart/2005/8/layout/equation1"/>
    <dgm:cxn modelId="{A38BCFC5-9726-4E0C-8E22-868F0736A46F}" type="presParOf" srcId="{A8B9D7D2-BED0-49D4-882B-AFB57A83F1CB}" destId="{9AB1ADB2-D3C9-409E-B115-CB15F7D9816E}" srcOrd="7" destOrd="0" presId="urn:microsoft.com/office/officeart/2005/8/layout/equation1"/>
    <dgm:cxn modelId="{3B1DFF1B-FD27-466C-8144-DBAEBE4B2B4D}" type="presParOf" srcId="{A8B9D7D2-BED0-49D4-882B-AFB57A83F1CB}" destId="{DF398FAD-6F01-4DB7-9B8C-98ABB73EC9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2F01343C-B59A-4584-A83C-414BD3EA80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A48A680-8845-4986-9B49-1B3EF0E5BE03}">
      <dgm:prSet/>
      <dgm:spPr/>
      <dgm:t>
        <a:bodyPr/>
        <a:lstStyle/>
        <a:p>
          <a:pPr algn="just" rtl="0"/>
          <a:r>
            <a:rPr lang="pt-BR" dirty="0" smtClean="0"/>
            <a:t>Poderão ser incluídos como </a:t>
          </a:r>
          <a:r>
            <a:rPr lang="pt-BR" b="1" dirty="0" smtClean="0"/>
            <a:t>ativo real líquido </a:t>
          </a:r>
          <a:r>
            <a:rPr lang="pt-BR" dirty="0" smtClean="0"/>
            <a:t>os créditos a receber do ente federativo, desde que:</a:t>
          </a:r>
          <a:endParaRPr lang="pt-BR" dirty="0"/>
        </a:p>
      </dgm:t>
    </dgm:pt>
    <dgm:pt modelId="{F9EBE412-08C1-4AB3-AEDA-A92CA831AFDC}" type="parTrans" cxnId="{3AD99F56-2F77-429F-B93C-1D34CF9AC296}">
      <dgm:prSet/>
      <dgm:spPr/>
      <dgm:t>
        <a:bodyPr/>
        <a:lstStyle/>
        <a:p>
          <a:endParaRPr lang="pt-BR"/>
        </a:p>
      </dgm:t>
    </dgm:pt>
    <dgm:pt modelId="{EE0DC505-5137-47E1-862E-CF63F5C5FF1A}" type="sibTrans" cxnId="{3AD99F56-2F77-429F-B93C-1D34CF9AC296}">
      <dgm:prSet/>
      <dgm:spPr/>
      <dgm:t>
        <a:bodyPr/>
        <a:lstStyle/>
        <a:p>
          <a:endParaRPr lang="pt-BR"/>
        </a:p>
      </dgm:t>
    </dgm:pt>
    <dgm:pt modelId="{0F9B7409-294B-4582-A20E-CF7B7F8DA698}" type="pres">
      <dgm:prSet presAssocID="{2F01343C-B59A-4584-A83C-414BD3EA80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A46B410-FE7B-4E92-A87C-859DF0862EA1}" type="pres">
      <dgm:prSet presAssocID="{CA48A680-8845-4986-9B49-1B3EF0E5BE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9B6C8D-7F6E-4CD5-9478-0A7E9AB60EB8}" type="presOf" srcId="{2F01343C-B59A-4584-A83C-414BD3EA80CF}" destId="{0F9B7409-294B-4582-A20E-CF7B7F8DA698}" srcOrd="0" destOrd="0" presId="urn:microsoft.com/office/officeart/2005/8/layout/vList2"/>
    <dgm:cxn modelId="{3AD99F56-2F77-429F-B93C-1D34CF9AC296}" srcId="{2F01343C-B59A-4584-A83C-414BD3EA80CF}" destId="{CA48A680-8845-4986-9B49-1B3EF0E5BE03}" srcOrd="0" destOrd="0" parTransId="{F9EBE412-08C1-4AB3-AEDA-A92CA831AFDC}" sibTransId="{EE0DC505-5137-47E1-862E-CF63F5C5FF1A}"/>
    <dgm:cxn modelId="{2222A68D-81A7-4CBB-8595-A80E754C90B9}" type="presOf" srcId="{CA48A680-8845-4986-9B49-1B3EF0E5BE03}" destId="{1A46B410-FE7B-4E92-A87C-859DF0862EA1}" srcOrd="0" destOrd="0" presId="urn:microsoft.com/office/officeart/2005/8/layout/vList2"/>
    <dgm:cxn modelId="{D13B9DAB-FFB9-4C2A-BAED-CA415E8336B8}" type="presParOf" srcId="{0F9B7409-294B-4582-A20E-CF7B7F8DA698}" destId="{1A46B410-FE7B-4E92-A87C-859DF0862E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6.xml><?xml version="1.0" encoding="utf-8"?>
<dgm:dataModel xmlns:dgm="http://schemas.openxmlformats.org/drawingml/2006/diagram" xmlns:a="http://schemas.openxmlformats.org/drawingml/2006/main">
  <dgm:ptLst>
    <dgm:pt modelId="{00028028-2958-4DBB-BB98-24ECE8F172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2ECB8E1-783B-4149-A804-349459693B1D}">
      <dgm:prSet/>
      <dgm:spPr/>
      <dgm:t>
        <a:bodyPr/>
        <a:lstStyle/>
        <a:p>
          <a:pPr algn="just" rtl="0"/>
          <a:r>
            <a:rPr lang="pt-BR" dirty="0" smtClean="0"/>
            <a:t>os valores estejam </a:t>
          </a:r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devidamente reconhecidos e contabilizados</a:t>
          </a:r>
          <a:r>
            <a:rPr lang="pt-BR" dirty="0" smtClean="0"/>
            <a:t> pelo ente federativo como dívida fundada com a unidade gestora do RPPS;</a:t>
          </a:r>
          <a:endParaRPr lang="pt-BR" dirty="0"/>
        </a:p>
      </dgm:t>
    </dgm:pt>
    <dgm:pt modelId="{73807B03-49FB-4FEF-AFF0-C3979B45EF89}" type="parTrans" cxnId="{11AAC0FE-219C-4531-8410-7751184DA10D}">
      <dgm:prSet/>
      <dgm:spPr/>
      <dgm:t>
        <a:bodyPr/>
        <a:lstStyle/>
        <a:p>
          <a:endParaRPr lang="pt-BR"/>
        </a:p>
      </dgm:t>
    </dgm:pt>
    <dgm:pt modelId="{6FF16462-587F-45D7-A227-989831A99B3B}" type="sibTrans" cxnId="{11AAC0FE-219C-4531-8410-7751184DA10D}">
      <dgm:prSet/>
      <dgm:spPr/>
      <dgm:t>
        <a:bodyPr/>
        <a:lstStyle/>
        <a:p>
          <a:endParaRPr lang="pt-BR"/>
        </a:p>
      </dgm:t>
    </dgm:pt>
    <dgm:pt modelId="{AB5E05BB-42CA-4E42-A743-DAB2897CB882}">
      <dgm:prSet/>
      <dgm:spPr/>
      <dgm:t>
        <a:bodyPr/>
        <a:lstStyle/>
        <a:p>
          <a:pPr algn="just" rtl="0"/>
          <a:r>
            <a:rPr lang="pt-B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valores tenham sido objeto de parcelamento </a:t>
          </a:r>
          <a:r>
            <a:rPr lang="pt-BR" dirty="0" smtClean="0"/>
            <a:t>celebrado de acordo com as normas gerais estabelecidas pelo Ministério da Previdência Social</a:t>
          </a:r>
          <a:endParaRPr lang="pt-BR" dirty="0"/>
        </a:p>
      </dgm:t>
    </dgm:pt>
    <dgm:pt modelId="{7D265051-76AF-40A1-A673-888CE7BC16C4}" type="parTrans" cxnId="{0093E5E8-81C0-4294-91A7-AA651815CEA6}">
      <dgm:prSet/>
      <dgm:spPr/>
      <dgm:t>
        <a:bodyPr/>
        <a:lstStyle/>
        <a:p>
          <a:endParaRPr lang="pt-BR"/>
        </a:p>
      </dgm:t>
    </dgm:pt>
    <dgm:pt modelId="{FE39AEDA-34A6-495D-A3E3-BC18252CF27D}" type="sibTrans" cxnId="{0093E5E8-81C0-4294-91A7-AA651815CEA6}">
      <dgm:prSet/>
      <dgm:spPr/>
      <dgm:t>
        <a:bodyPr/>
        <a:lstStyle/>
        <a:p>
          <a:endParaRPr lang="pt-BR"/>
        </a:p>
      </dgm:t>
    </dgm:pt>
    <dgm:pt modelId="{18B0EAC5-C36A-4E32-9ABC-BF8C4112AA95}">
      <dgm:prSet/>
      <dgm:spPr/>
      <dgm:t>
        <a:bodyPr/>
        <a:lstStyle/>
        <a:p>
          <a:pPr algn="just" rtl="0"/>
          <a:r>
            <a:rPr lang="pt-BR" dirty="0" smtClean="0"/>
            <a:t>o ente federativo </a:t>
          </a:r>
          <a:r>
            <a: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esteja adimplente em relação ao pagamento das parcelas.</a:t>
          </a:r>
          <a:endParaRPr lang="pt-BR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356CE9-A5C5-4F4E-9450-A79AD5017B36}" type="parTrans" cxnId="{92A410B1-092A-4115-B178-0305C14A6B67}">
      <dgm:prSet/>
      <dgm:spPr/>
      <dgm:t>
        <a:bodyPr/>
        <a:lstStyle/>
        <a:p>
          <a:endParaRPr lang="pt-BR"/>
        </a:p>
      </dgm:t>
    </dgm:pt>
    <dgm:pt modelId="{4F601406-B549-4EF5-B596-A65120EE7C7D}" type="sibTrans" cxnId="{92A410B1-092A-4115-B178-0305C14A6B67}">
      <dgm:prSet/>
      <dgm:spPr/>
      <dgm:t>
        <a:bodyPr/>
        <a:lstStyle/>
        <a:p>
          <a:endParaRPr lang="pt-BR"/>
        </a:p>
      </dgm:t>
    </dgm:pt>
    <dgm:pt modelId="{58CB9549-3C5E-47B0-B254-A143D68062E7}" type="pres">
      <dgm:prSet presAssocID="{00028028-2958-4DBB-BB98-24ECE8F172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F8BDF4-20C7-49D8-A0B5-33E2D9753E11}" type="pres">
      <dgm:prSet presAssocID="{F2ECB8E1-783B-4149-A804-349459693B1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DAE17B-9173-4BAB-9C5F-AA9019DE3F64}" type="pres">
      <dgm:prSet presAssocID="{6FF16462-587F-45D7-A227-989831A99B3B}" presName="spacer" presStyleCnt="0"/>
      <dgm:spPr/>
    </dgm:pt>
    <dgm:pt modelId="{02BE98B2-E75F-4B0C-ABE1-241EFFF909B6}" type="pres">
      <dgm:prSet presAssocID="{AB5E05BB-42CA-4E42-A743-DAB2897CB8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E8291A-4F59-4779-BE1E-AF43911C1C59}" type="pres">
      <dgm:prSet presAssocID="{FE39AEDA-34A6-495D-A3E3-BC18252CF27D}" presName="spacer" presStyleCnt="0"/>
      <dgm:spPr/>
    </dgm:pt>
    <dgm:pt modelId="{2AD3A606-92CB-4192-BAD3-F0BE9C52357E}" type="pres">
      <dgm:prSet presAssocID="{18B0EAC5-C36A-4E32-9ABC-BF8C4112AA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6306A87-8386-4F94-BA79-AF66FB4DA0E6}" type="presOf" srcId="{F2ECB8E1-783B-4149-A804-349459693B1D}" destId="{B1F8BDF4-20C7-49D8-A0B5-33E2D9753E11}" srcOrd="0" destOrd="0" presId="urn:microsoft.com/office/officeart/2005/8/layout/vList2"/>
    <dgm:cxn modelId="{0093E5E8-81C0-4294-91A7-AA651815CEA6}" srcId="{00028028-2958-4DBB-BB98-24ECE8F17216}" destId="{AB5E05BB-42CA-4E42-A743-DAB2897CB882}" srcOrd="1" destOrd="0" parTransId="{7D265051-76AF-40A1-A673-888CE7BC16C4}" sibTransId="{FE39AEDA-34A6-495D-A3E3-BC18252CF27D}"/>
    <dgm:cxn modelId="{92A410B1-092A-4115-B178-0305C14A6B67}" srcId="{00028028-2958-4DBB-BB98-24ECE8F17216}" destId="{18B0EAC5-C36A-4E32-9ABC-BF8C4112AA95}" srcOrd="2" destOrd="0" parTransId="{F0356CE9-A5C5-4F4E-9450-A79AD5017B36}" sibTransId="{4F601406-B549-4EF5-B596-A65120EE7C7D}"/>
    <dgm:cxn modelId="{BD2880FE-F993-4F52-AEBB-9AA42EE25FEB}" type="presOf" srcId="{00028028-2958-4DBB-BB98-24ECE8F17216}" destId="{58CB9549-3C5E-47B0-B254-A143D68062E7}" srcOrd="0" destOrd="0" presId="urn:microsoft.com/office/officeart/2005/8/layout/vList2"/>
    <dgm:cxn modelId="{4455E213-3DBA-477A-A551-5EB4DFECC8A3}" type="presOf" srcId="{AB5E05BB-42CA-4E42-A743-DAB2897CB882}" destId="{02BE98B2-E75F-4B0C-ABE1-241EFFF909B6}" srcOrd="0" destOrd="0" presId="urn:microsoft.com/office/officeart/2005/8/layout/vList2"/>
    <dgm:cxn modelId="{49825DF7-BC5A-4297-9E35-21CEDC2A9848}" type="presOf" srcId="{18B0EAC5-C36A-4E32-9ABC-BF8C4112AA95}" destId="{2AD3A606-92CB-4192-BAD3-F0BE9C52357E}" srcOrd="0" destOrd="0" presId="urn:microsoft.com/office/officeart/2005/8/layout/vList2"/>
    <dgm:cxn modelId="{11AAC0FE-219C-4531-8410-7751184DA10D}" srcId="{00028028-2958-4DBB-BB98-24ECE8F17216}" destId="{F2ECB8E1-783B-4149-A804-349459693B1D}" srcOrd="0" destOrd="0" parTransId="{73807B03-49FB-4FEF-AFF0-C3979B45EF89}" sibTransId="{6FF16462-587F-45D7-A227-989831A99B3B}"/>
    <dgm:cxn modelId="{DF343BE1-75F1-465D-AB73-5EA11FEDA21B}" type="presParOf" srcId="{58CB9549-3C5E-47B0-B254-A143D68062E7}" destId="{B1F8BDF4-20C7-49D8-A0B5-33E2D9753E11}" srcOrd="0" destOrd="0" presId="urn:microsoft.com/office/officeart/2005/8/layout/vList2"/>
    <dgm:cxn modelId="{D7348089-01BD-4F5A-82BC-8653DB808AF5}" type="presParOf" srcId="{58CB9549-3C5E-47B0-B254-A143D68062E7}" destId="{80DAE17B-9173-4BAB-9C5F-AA9019DE3F64}" srcOrd="1" destOrd="0" presId="urn:microsoft.com/office/officeart/2005/8/layout/vList2"/>
    <dgm:cxn modelId="{3187FAA2-DF2E-40F1-8B18-A66DB2E2A55E}" type="presParOf" srcId="{58CB9549-3C5E-47B0-B254-A143D68062E7}" destId="{02BE98B2-E75F-4B0C-ABE1-241EFFF909B6}" srcOrd="2" destOrd="0" presId="urn:microsoft.com/office/officeart/2005/8/layout/vList2"/>
    <dgm:cxn modelId="{0CD609FB-9B73-4E45-A23E-23522983FCA8}" type="presParOf" srcId="{58CB9549-3C5E-47B0-B254-A143D68062E7}" destId="{42E8291A-4F59-4779-BE1E-AF43911C1C59}" srcOrd="3" destOrd="0" presId="urn:microsoft.com/office/officeart/2005/8/layout/vList2"/>
    <dgm:cxn modelId="{06D6FA38-D1C5-4D6B-9532-74343D9CE638}" type="presParOf" srcId="{58CB9549-3C5E-47B0-B254-A143D68062E7}" destId="{2AD3A606-92CB-4192-BAD3-F0BE9C5235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7.xml><?xml version="1.0" encoding="utf-8"?>
<dgm:dataModel xmlns:dgm="http://schemas.openxmlformats.org/drawingml/2006/diagram" xmlns:a="http://schemas.openxmlformats.org/drawingml/2006/main">
  <dgm:ptLst>
    <dgm:pt modelId="{D663EB99-3545-4B87-93F0-DDEC9C31BD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0DBCED0E-6452-4C17-A912-CEA1D20C5D65}">
      <dgm:prSet/>
      <dgm:spPr/>
      <dgm:t>
        <a:bodyPr/>
        <a:lstStyle/>
        <a:p>
          <a:pPr rtl="0"/>
          <a:r>
            <a:rPr lang="pt-BR" b="1" dirty="0" smtClean="0"/>
            <a:t>Passivo Atuarial x Déficit Atuarial</a:t>
          </a:r>
          <a:endParaRPr lang="pt-BR" dirty="0"/>
        </a:p>
      </dgm:t>
    </dgm:pt>
    <dgm:pt modelId="{6AEC2467-14FF-4D8D-8A68-C968022F5FD5}" type="parTrans" cxnId="{9D82301B-D6FC-48FF-800F-4DD0DC1BE03D}">
      <dgm:prSet/>
      <dgm:spPr/>
      <dgm:t>
        <a:bodyPr/>
        <a:lstStyle/>
        <a:p>
          <a:endParaRPr lang="pt-BR"/>
        </a:p>
      </dgm:t>
    </dgm:pt>
    <dgm:pt modelId="{15140D6F-3D70-40F3-967B-FB5477BD6A6B}" type="sibTrans" cxnId="{9D82301B-D6FC-48FF-800F-4DD0DC1BE03D}">
      <dgm:prSet/>
      <dgm:spPr/>
      <dgm:t>
        <a:bodyPr/>
        <a:lstStyle/>
        <a:p>
          <a:endParaRPr lang="pt-BR"/>
        </a:p>
      </dgm:t>
    </dgm:pt>
    <dgm:pt modelId="{8986D702-49F3-4A08-B43A-91A8CBEE363D}" type="pres">
      <dgm:prSet presAssocID="{D663EB99-3545-4B87-93F0-DDEC9C31BD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D6237B-84E7-4CE1-90D9-66E80378B885}" type="pres">
      <dgm:prSet presAssocID="{0DBCED0E-6452-4C17-A912-CEA1D20C5D65}" presName="parentText" presStyleLbl="node1" presStyleIdx="0" presStyleCnt="1" custLinFactNeighborY="685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ECFC4D-8BAF-4301-887B-7250D5B55500}" type="presOf" srcId="{D663EB99-3545-4B87-93F0-DDEC9C31BD0D}" destId="{8986D702-49F3-4A08-B43A-91A8CBEE363D}" srcOrd="0" destOrd="0" presId="urn:microsoft.com/office/officeart/2005/8/layout/vList2"/>
    <dgm:cxn modelId="{C6D52556-0F56-4011-A917-F4831DE0A663}" type="presOf" srcId="{0DBCED0E-6452-4C17-A912-CEA1D20C5D65}" destId="{07D6237B-84E7-4CE1-90D9-66E80378B885}" srcOrd="0" destOrd="0" presId="urn:microsoft.com/office/officeart/2005/8/layout/vList2"/>
    <dgm:cxn modelId="{9D82301B-D6FC-48FF-800F-4DD0DC1BE03D}" srcId="{D663EB99-3545-4B87-93F0-DDEC9C31BD0D}" destId="{0DBCED0E-6452-4C17-A912-CEA1D20C5D65}" srcOrd="0" destOrd="0" parTransId="{6AEC2467-14FF-4D8D-8A68-C968022F5FD5}" sibTransId="{15140D6F-3D70-40F3-967B-FB5477BD6A6B}"/>
    <dgm:cxn modelId="{6465A11C-A3A3-46F3-9143-F4DFFA392570}" type="presParOf" srcId="{8986D702-49F3-4A08-B43A-91A8CBEE363D}" destId="{07D6237B-84E7-4CE1-90D9-66E80378B8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8.xml><?xml version="1.0" encoding="utf-8"?>
<dgm:dataModel xmlns:dgm="http://schemas.openxmlformats.org/drawingml/2006/diagram" xmlns:a="http://schemas.openxmlformats.org/drawingml/2006/main">
  <dgm:ptLst>
    <dgm:pt modelId="{2CBAC652-52F1-47ED-9684-8BDFCB531A4A}" type="doc">
      <dgm:prSet loTypeId="urn:microsoft.com/office/officeart/2005/8/layout/vList2" loCatId="list" qsTypeId="urn:microsoft.com/office/officeart/2005/8/quickstyle/simple5" qsCatId="simple" csTypeId="urn:microsoft.com/office/officeart/2005/8/colors/accent6_3" csCatId="accent6"/>
      <dgm:spPr/>
      <dgm:t>
        <a:bodyPr/>
        <a:lstStyle/>
        <a:p>
          <a:endParaRPr lang="pt-BR"/>
        </a:p>
      </dgm:t>
    </dgm:pt>
    <dgm:pt modelId="{33ACE270-911F-4E22-BCC2-4F3933EC7ADF}">
      <dgm:prSet/>
      <dgm:spPr/>
      <dgm:t>
        <a:bodyPr/>
        <a:lstStyle/>
        <a:p>
          <a:pPr algn="ctr" rtl="0"/>
          <a:r>
            <a:rPr lang="pt-BR" b="1" dirty="0" smtClean="0"/>
            <a:t>Passivo Atuarial</a:t>
          </a:r>
          <a:endParaRPr lang="pt-BR" dirty="0"/>
        </a:p>
      </dgm:t>
    </dgm:pt>
    <dgm:pt modelId="{FC94D62F-6E6D-4CE3-AC40-5030FC5678AC}" type="parTrans" cxnId="{24937E53-C907-477A-9875-C58820570D55}">
      <dgm:prSet/>
      <dgm:spPr/>
      <dgm:t>
        <a:bodyPr/>
        <a:lstStyle/>
        <a:p>
          <a:endParaRPr lang="pt-BR"/>
        </a:p>
      </dgm:t>
    </dgm:pt>
    <dgm:pt modelId="{EA04077D-4AF8-4A67-B8B3-20309BDD5ECA}" type="sibTrans" cxnId="{24937E53-C907-477A-9875-C58820570D55}">
      <dgm:prSet/>
      <dgm:spPr/>
      <dgm:t>
        <a:bodyPr/>
        <a:lstStyle/>
        <a:p>
          <a:endParaRPr lang="pt-BR"/>
        </a:p>
      </dgm:t>
    </dgm:pt>
    <dgm:pt modelId="{72F1739A-86CA-412C-ABF2-800ED713E7B8}" type="pres">
      <dgm:prSet presAssocID="{2CBAC652-52F1-47ED-9684-8BDFCB531A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7C7C376-9552-4A31-8EC0-450BF27FB8C0}" type="pres">
      <dgm:prSet presAssocID="{33ACE270-911F-4E22-BCC2-4F3933EC7A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937E53-C907-477A-9875-C58820570D55}" srcId="{2CBAC652-52F1-47ED-9684-8BDFCB531A4A}" destId="{33ACE270-911F-4E22-BCC2-4F3933EC7ADF}" srcOrd="0" destOrd="0" parTransId="{FC94D62F-6E6D-4CE3-AC40-5030FC5678AC}" sibTransId="{EA04077D-4AF8-4A67-B8B3-20309BDD5ECA}"/>
    <dgm:cxn modelId="{EDE36BBC-5422-4101-8D67-270F1134A719}" type="presOf" srcId="{33ACE270-911F-4E22-BCC2-4F3933EC7ADF}" destId="{47C7C376-9552-4A31-8EC0-450BF27FB8C0}" srcOrd="0" destOrd="0" presId="urn:microsoft.com/office/officeart/2005/8/layout/vList2"/>
    <dgm:cxn modelId="{883EAAD6-27AD-4439-9028-7477A064E0C7}" type="presOf" srcId="{2CBAC652-52F1-47ED-9684-8BDFCB531A4A}" destId="{72F1739A-86CA-412C-ABF2-800ED713E7B8}" srcOrd="0" destOrd="0" presId="urn:microsoft.com/office/officeart/2005/8/layout/vList2"/>
    <dgm:cxn modelId="{E8CD06A0-C1BD-46C0-A46A-5303A4508CD6}" type="presParOf" srcId="{72F1739A-86CA-412C-ABF2-800ED713E7B8}" destId="{47C7C376-9552-4A31-8EC0-450BF27FB8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9.xml><?xml version="1.0" encoding="utf-8"?>
<dgm:dataModel xmlns:dgm="http://schemas.openxmlformats.org/drawingml/2006/diagram" xmlns:a="http://schemas.openxmlformats.org/drawingml/2006/main">
  <dgm:ptLst>
    <dgm:pt modelId="{3012183D-CB5E-458A-AA0E-1537053A02B5}" type="doc">
      <dgm:prSet loTypeId="urn:microsoft.com/office/officeart/2005/8/layout/arrow3" loCatId="relationship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BC9F51EB-B0CF-40EB-A816-0EED12C74A9C}">
      <dgm:prSet phldrT="[Texto]"/>
      <dgm:spPr/>
      <dgm:t>
        <a:bodyPr/>
        <a:lstStyle/>
        <a:p>
          <a:r>
            <a:rPr lang="pt-BR" dirty="0" smtClean="0"/>
            <a:t>Receitas</a:t>
          </a:r>
          <a:endParaRPr lang="pt-BR" dirty="0"/>
        </a:p>
      </dgm:t>
    </dgm:pt>
    <dgm:pt modelId="{49DF0241-5412-4B78-B683-77643A22F130}" type="parTrans" cxnId="{5DFD1B48-05BB-43BD-AC08-AE52E22D9F50}">
      <dgm:prSet/>
      <dgm:spPr/>
      <dgm:t>
        <a:bodyPr/>
        <a:lstStyle/>
        <a:p>
          <a:endParaRPr lang="pt-BR"/>
        </a:p>
      </dgm:t>
    </dgm:pt>
    <dgm:pt modelId="{4AD1B1A7-31B6-4DA4-9772-178738780C2F}" type="sibTrans" cxnId="{5DFD1B48-05BB-43BD-AC08-AE52E22D9F50}">
      <dgm:prSet/>
      <dgm:spPr/>
      <dgm:t>
        <a:bodyPr/>
        <a:lstStyle/>
        <a:p>
          <a:endParaRPr lang="pt-BR"/>
        </a:p>
      </dgm:t>
    </dgm:pt>
    <dgm:pt modelId="{494E92A1-5473-4A48-A1B3-E2A389700C49}">
      <dgm:prSet phldrT="[Texto]"/>
      <dgm:spPr/>
      <dgm:t>
        <a:bodyPr/>
        <a:lstStyle/>
        <a:p>
          <a:r>
            <a:rPr lang="pt-BR" dirty="0" smtClean="0"/>
            <a:t>Despesas</a:t>
          </a:r>
          <a:endParaRPr lang="pt-BR" dirty="0"/>
        </a:p>
      </dgm:t>
    </dgm:pt>
    <dgm:pt modelId="{E2AE3DB0-3780-49E5-8A69-26AC02DB62B9}" type="parTrans" cxnId="{6A70A365-3CD2-4228-9FD6-FA98DC248554}">
      <dgm:prSet/>
      <dgm:spPr/>
      <dgm:t>
        <a:bodyPr/>
        <a:lstStyle/>
        <a:p>
          <a:endParaRPr lang="pt-BR"/>
        </a:p>
      </dgm:t>
    </dgm:pt>
    <dgm:pt modelId="{20985539-AB91-446D-BAD5-A7947340B26B}" type="sibTrans" cxnId="{6A70A365-3CD2-4228-9FD6-FA98DC248554}">
      <dgm:prSet/>
      <dgm:spPr/>
      <dgm:t>
        <a:bodyPr/>
        <a:lstStyle/>
        <a:p>
          <a:endParaRPr lang="pt-BR"/>
        </a:p>
      </dgm:t>
    </dgm:pt>
    <dgm:pt modelId="{881CF0EE-05EA-43EB-BC7E-79839CCAE853}" type="pres">
      <dgm:prSet presAssocID="{3012183D-CB5E-458A-AA0E-1537053A02B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15ADC99-50E5-432F-A228-F70596B308A4}" type="pres">
      <dgm:prSet presAssocID="{3012183D-CB5E-458A-AA0E-1537053A02B5}" presName="divider" presStyleLbl="fgShp" presStyleIdx="0" presStyleCnt="1"/>
      <dgm:spPr/>
    </dgm:pt>
    <dgm:pt modelId="{D28CCFA3-BEE2-4306-84B1-F1573674C27A}" type="pres">
      <dgm:prSet presAssocID="{BC9F51EB-B0CF-40EB-A816-0EED12C74A9C}" presName="downArrow" presStyleLbl="node1" presStyleIdx="0" presStyleCnt="2"/>
      <dgm:spPr/>
    </dgm:pt>
    <dgm:pt modelId="{1C428DA2-24B8-478E-BD12-D989B5DC9B58}" type="pres">
      <dgm:prSet presAssocID="{BC9F51EB-B0CF-40EB-A816-0EED12C74A9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CEB63-C005-4286-AE0F-2E4FD5CBD12C}" type="pres">
      <dgm:prSet presAssocID="{494E92A1-5473-4A48-A1B3-E2A389700C49}" presName="upArrow" presStyleLbl="node1" presStyleIdx="1" presStyleCnt="2"/>
      <dgm:spPr/>
    </dgm:pt>
    <dgm:pt modelId="{6800287E-B4F6-429B-9A94-A62B976728D7}" type="pres">
      <dgm:prSet presAssocID="{494E92A1-5473-4A48-A1B3-E2A389700C4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A0A44E-AC59-4036-835E-1E96067B1994}" type="presOf" srcId="{494E92A1-5473-4A48-A1B3-E2A389700C49}" destId="{6800287E-B4F6-429B-9A94-A62B976728D7}" srcOrd="0" destOrd="0" presId="urn:microsoft.com/office/officeart/2005/8/layout/arrow3"/>
    <dgm:cxn modelId="{5DFD1B48-05BB-43BD-AC08-AE52E22D9F50}" srcId="{3012183D-CB5E-458A-AA0E-1537053A02B5}" destId="{BC9F51EB-B0CF-40EB-A816-0EED12C74A9C}" srcOrd="0" destOrd="0" parTransId="{49DF0241-5412-4B78-B683-77643A22F130}" sibTransId="{4AD1B1A7-31B6-4DA4-9772-178738780C2F}"/>
    <dgm:cxn modelId="{F5752D55-527A-4FD9-AA2A-9DC9996C8CB7}" type="presOf" srcId="{BC9F51EB-B0CF-40EB-A816-0EED12C74A9C}" destId="{1C428DA2-24B8-478E-BD12-D989B5DC9B58}" srcOrd="0" destOrd="0" presId="urn:microsoft.com/office/officeart/2005/8/layout/arrow3"/>
    <dgm:cxn modelId="{6A70A365-3CD2-4228-9FD6-FA98DC248554}" srcId="{3012183D-CB5E-458A-AA0E-1537053A02B5}" destId="{494E92A1-5473-4A48-A1B3-E2A389700C49}" srcOrd="1" destOrd="0" parTransId="{E2AE3DB0-3780-49E5-8A69-26AC02DB62B9}" sibTransId="{20985539-AB91-446D-BAD5-A7947340B26B}"/>
    <dgm:cxn modelId="{1AB2DCD5-87B2-4040-B0E1-6D5CA270B593}" type="presOf" srcId="{3012183D-CB5E-458A-AA0E-1537053A02B5}" destId="{881CF0EE-05EA-43EB-BC7E-79839CCAE853}" srcOrd="0" destOrd="0" presId="urn:microsoft.com/office/officeart/2005/8/layout/arrow3"/>
    <dgm:cxn modelId="{A248A01E-317D-4074-90EF-0BA956E45FAD}" type="presParOf" srcId="{881CF0EE-05EA-43EB-BC7E-79839CCAE853}" destId="{D15ADC99-50E5-432F-A228-F70596B308A4}" srcOrd="0" destOrd="0" presId="urn:microsoft.com/office/officeart/2005/8/layout/arrow3"/>
    <dgm:cxn modelId="{CBCB5667-B193-4D90-BA6C-A78A9978E1FB}" type="presParOf" srcId="{881CF0EE-05EA-43EB-BC7E-79839CCAE853}" destId="{D28CCFA3-BEE2-4306-84B1-F1573674C27A}" srcOrd="1" destOrd="0" presId="urn:microsoft.com/office/officeart/2005/8/layout/arrow3"/>
    <dgm:cxn modelId="{C73DD632-B29A-4202-A58D-F11D95DD3F8C}" type="presParOf" srcId="{881CF0EE-05EA-43EB-BC7E-79839CCAE853}" destId="{1C428DA2-24B8-478E-BD12-D989B5DC9B58}" srcOrd="2" destOrd="0" presId="urn:microsoft.com/office/officeart/2005/8/layout/arrow3"/>
    <dgm:cxn modelId="{D6394361-F0A1-4BDA-8BD1-B192A6F5A05A}" type="presParOf" srcId="{881CF0EE-05EA-43EB-BC7E-79839CCAE853}" destId="{E1DCEB63-C005-4286-AE0F-2E4FD5CBD12C}" srcOrd="3" destOrd="0" presId="urn:microsoft.com/office/officeart/2005/8/layout/arrow3"/>
    <dgm:cxn modelId="{ADA02A82-C608-4268-A8E0-FA1FB00646E3}" type="presParOf" srcId="{881CF0EE-05EA-43EB-BC7E-79839CCAE853}" destId="{6800287E-B4F6-429B-9A94-A62B976728D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FAC56F-65A5-484A-8D6E-71FE388DCD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7A243B-D947-4485-BA37-5D9FA4A73F68}">
      <dgm:prSet/>
      <dgm:spPr/>
      <dgm:t>
        <a:bodyPr/>
        <a:lstStyle/>
        <a:p>
          <a:pPr algn="ctr" rtl="0"/>
          <a:r>
            <a:rPr lang="pt-BR" smtClean="0"/>
            <a:t>Conceituação</a:t>
          </a:r>
          <a:endParaRPr lang="en-US"/>
        </a:p>
      </dgm:t>
    </dgm:pt>
    <dgm:pt modelId="{9E018945-7176-4556-910A-B9C65F07B395}" type="parTrans" cxnId="{97AB054F-CD37-4036-8291-97FC6E3068F3}">
      <dgm:prSet/>
      <dgm:spPr/>
      <dgm:t>
        <a:bodyPr/>
        <a:lstStyle/>
        <a:p>
          <a:endParaRPr lang="en-US"/>
        </a:p>
      </dgm:t>
    </dgm:pt>
    <dgm:pt modelId="{711E33A5-1B29-4CE8-AAB2-36D18FF2AF23}" type="sibTrans" cxnId="{97AB054F-CD37-4036-8291-97FC6E3068F3}">
      <dgm:prSet/>
      <dgm:spPr/>
      <dgm:t>
        <a:bodyPr/>
        <a:lstStyle/>
        <a:p>
          <a:endParaRPr lang="en-US"/>
        </a:p>
      </dgm:t>
    </dgm:pt>
    <dgm:pt modelId="{8B7CA1D4-E21B-4392-8AF8-05B55EADC0D0}" type="pres">
      <dgm:prSet presAssocID="{FBFAC56F-65A5-484A-8D6E-71FE388DCD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E864543-57A4-4C5D-8D80-B1DC01EE4893}" type="pres">
      <dgm:prSet presAssocID="{C47A243B-D947-4485-BA37-5D9FA4A73F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F2A97C-0B45-4921-B671-021B626D067B}" type="presOf" srcId="{C47A243B-D947-4485-BA37-5D9FA4A73F68}" destId="{7E864543-57A4-4C5D-8D80-B1DC01EE4893}" srcOrd="0" destOrd="0" presId="urn:microsoft.com/office/officeart/2005/8/layout/vList2"/>
    <dgm:cxn modelId="{97AB054F-CD37-4036-8291-97FC6E3068F3}" srcId="{FBFAC56F-65A5-484A-8D6E-71FE388DCDA2}" destId="{C47A243B-D947-4485-BA37-5D9FA4A73F68}" srcOrd="0" destOrd="0" parTransId="{9E018945-7176-4556-910A-B9C65F07B395}" sibTransId="{711E33A5-1B29-4CE8-AAB2-36D18FF2AF23}"/>
    <dgm:cxn modelId="{7817C29A-4B9E-4279-A98F-1D523940FDF1}" type="presOf" srcId="{FBFAC56F-65A5-484A-8D6E-71FE388DCDA2}" destId="{8B7CA1D4-E21B-4392-8AF8-05B55EADC0D0}" srcOrd="0" destOrd="0" presId="urn:microsoft.com/office/officeart/2005/8/layout/vList2"/>
    <dgm:cxn modelId="{36741D8A-7D17-436F-BC6F-11B98ECEEDB1}" type="presParOf" srcId="{8B7CA1D4-E21B-4392-8AF8-05B55EADC0D0}" destId="{7E864543-57A4-4C5D-8D80-B1DC01EE48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7A62399F-F58A-4694-A3BC-6BCB31DE1826}" type="doc">
      <dgm:prSet loTypeId="urn:microsoft.com/office/officeart/2005/8/layout/vList2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9D9AE8AE-95B6-46CD-BBF7-3C08AEA078B3}">
      <dgm:prSet/>
      <dgm:spPr/>
      <dgm:t>
        <a:bodyPr/>
        <a:lstStyle/>
        <a:p>
          <a:pPr algn="ctr" rtl="0"/>
          <a:r>
            <a:rPr lang="pt-BR" b="1" dirty="0" smtClean="0"/>
            <a:t>Resultado Atuarial</a:t>
          </a:r>
          <a:endParaRPr lang="pt-BR" dirty="0"/>
        </a:p>
      </dgm:t>
    </dgm:pt>
    <dgm:pt modelId="{1FA34E95-E2BC-47CE-84FF-69C95587240A}" type="parTrans" cxnId="{6E7FBD65-2B09-49EF-9A60-AF6D02272DEC}">
      <dgm:prSet/>
      <dgm:spPr/>
      <dgm:t>
        <a:bodyPr/>
        <a:lstStyle/>
        <a:p>
          <a:endParaRPr lang="pt-BR"/>
        </a:p>
      </dgm:t>
    </dgm:pt>
    <dgm:pt modelId="{A0B4236C-63FD-457F-B71E-87FBD03A7140}" type="sibTrans" cxnId="{6E7FBD65-2B09-49EF-9A60-AF6D02272DEC}">
      <dgm:prSet/>
      <dgm:spPr/>
      <dgm:t>
        <a:bodyPr/>
        <a:lstStyle/>
        <a:p>
          <a:endParaRPr lang="pt-BR"/>
        </a:p>
      </dgm:t>
    </dgm:pt>
    <dgm:pt modelId="{0B9D9B47-692C-4A07-B330-B7F7AA2CCF47}" type="pres">
      <dgm:prSet presAssocID="{7A62399F-F58A-4694-A3BC-6BCB31DE18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9AA986-E9D8-4183-85D9-8DE5BC2AE4C3}" type="pres">
      <dgm:prSet presAssocID="{9D9AE8AE-95B6-46CD-BBF7-3C08AEA078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5A7757-06C4-4AC0-9567-BFA49EC00B8E}" type="presOf" srcId="{9D9AE8AE-95B6-46CD-BBF7-3C08AEA078B3}" destId="{879AA986-E9D8-4183-85D9-8DE5BC2AE4C3}" srcOrd="0" destOrd="0" presId="urn:microsoft.com/office/officeart/2005/8/layout/vList2"/>
    <dgm:cxn modelId="{866CEF1A-F0BE-464B-B1E1-7CE289BBA615}" type="presOf" srcId="{7A62399F-F58A-4694-A3BC-6BCB31DE1826}" destId="{0B9D9B47-692C-4A07-B330-B7F7AA2CCF47}" srcOrd="0" destOrd="0" presId="urn:microsoft.com/office/officeart/2005/8/layout/vList2"/>
    <dgm:cxn modelId="{6E7FBD65-2B09-49EF-9A60-AF6D02272DEC}" srcId="{7A62399F-F58A-4694-A3BC-6BCB31DE1826}" destId="{9D9AE8AE-95B6-46CD-BBF7-3C08AEA078B3}" srcOrd="0" destOrd="0" parTransId="{1FA34E95-E2BC-47CE-84FF-69C95587240A}" sibTransId="{A0B4236C-63FD-457F-B71E-87FBD03A7140}"/>
    <dgm:cxn modelId="{FC116672-F566-4F48-B734-042CACCD0ADE}" type="presParOf" srcId="{0B9D9B47-692C-4A07-B330-B7F7AA2CCF47}" destId="{879AA986-E9D8-4183-85D9-8DE5BC2AE4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1.xml><?xml version="1.0" encoding="utf-8"?>
<dgm:dataModel xmlns:dgm="http://schemas.openxmlformats.org/drawingml/2006/diagram" xmlns:a="http://schemas.openxmlformats.org/drawingml/2006/main">
  <dgm:ptLst>
    <dgm:pt modelId="{27DCB52B-86EF-4FE0-B0E3-7642B7514B44}" type="doc">
      <dgm:prSet loTypeId="urn:microsoft.com/office/officeart/2005/8/layout/arrow3" loCatId="relationship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842E83D1-90C4-4C0F-8224-678036729686}">
      <dgm:prSet phldrT="[Texto]"/>
      <dgm:spPr/>
      <dgm:t>
        <a:bodyPr/>
        <a:lstStyle/>
        <a:p>
          <a:r>
            <a:rPr lang="pt-BR" dirty="0" smtClean="0"/>
            <a:t>Ativos</a:t>
          </a:r>
          <a:endParaRPr lang="pt-BR" dirty="0"/>
        </a:p>
      </dgm:t>
    </dgm:pt>
    <dgm:pt modelId="{0A88064F-E08C-4320-AE29-6B5675652B7B}" type="parTrans" cxnId="{AD0E208B-1C9D-4725-AA48-F5E86C23770D}">
      <dgm:prSet/>
      <dgm:spPr/>
      <dgm:t>
        <a:bodyPr/>
        <a:lstStyle/>
        <a:p>
          <a:endParaRPr lang="pt-BR"/>
        </a:p>
      </dgm:t>
    </dgm:pt>
    <dgm:pt modelId="{0A481C1E-2B23-45C8-8EA6-36BB9614061C}" type="sibTrans" cxnId="{AD0E208B-1C9D-4725-AA48-F5E86C23770D}">
      <dgm:prSet/>
      <dgm:spPr/>
      <dgm:t>
        <a:bodyPr/>
        <a:lstStyle/>
        <a:p>
          <a:endParaRPr lang="pt-BR"/>
        </a:p>
      </dgm:t>
    </dgm:pt>
    <dgm:pt modelId="{509C8F90-ABDE-44FE-B406-D532A5F2DAD7}">
      <dgm:prSet phldrT="[Texto]"/>
      <dgm:spPr/>
      <dgm:t>
        <a:bodyPr/>
        <a:lstStyle/>
        <a:p>
          <a:r>
            <a:rPr lang="pt-BR" dirty="0" smtClean="0"/>
            <a:t>Passivos</a:t>
          </a:r>
          <a:endParaRPr lang="pt-BR" dirty="0"/>
        </a:p>
      </dgm:t>
    </dgm:pt>
    <dgm:pt modelId="{A45F25DE-32EE-48F7-BB26-A70C0D8AD056}" type="parTrans" cxnId="{ABA21EA7-7875-4E93-8582-BC9E79CB437C}">
      <dgm:prSet/>
      <dgm:spPr/>
      <dgm:t>
        <a:bodyPr/>
        <a:lstStyle/>
        <a:p>
          <a:endParaRPr lang="pt-BR"/>
        </a:p>
      </dgm:t>
    </dgm:pt>
    <dgm:pt modelId="{47E646B4-F5B0-4048-93F6-BD0701847034}" type="sibTrans" cxnId="{ABA21EA7-7875-4E93-8582-BC9E79CB437C}">
      <dgm:prSet/>
      <dgm:spPr/>
      <dgm:t>
        <a:bodyPr/>
        <a:lstStyle/>
        <a:p>
          <a:endParaRPr lang="pt-BR"/>
        </a:p>
      </dgm:t>
    </dgm:pt>
    <dgm:pt modelId="{001B6DE8-0363-4C05-ADF4-875F1632D983}" type="pres">
      <dgm:prSet presAssocID="{27DCB52B-86EF-4FE0-B0E3-7642B7514B4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1469B9-49A8-4C93-AC4E-A9A066B727CA}" type="pres">
      <dgm:prSet presAssocID="{27DCB52B-86EF-4FE0-B0E3-7642B7514B44}" presName="divider" presStyleLbl="fgShp" presStyleIdx="0" presStyleCnt="1"/>
      <dgm:spPr/>
    </dgm:pt>
    <dgm:pt modelId="{DE08F126-665F-49BC-BC6E-09FAF4935E31}" type="pres">
      <dgm:prSet presAssocID="{842E83D1-90C4-4C0F-8224-678036729686}" presName="downArrow" presStyleLbl="node1" presStyleIdx="0" presStyleCnt="2"/>
      <dgm:spPr/>
    </dgm:pt>
    <dgm:pt modelId="{BE32259D-486B-4C7A-AEB3-C8F2F39ED5CE}" type="pres">
      <dgm:prSet presAssocID="{842E83D1-90C4-4C0F-8224-67803672968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B0A492-9D4C-49EB-B439-2988E5325236}" type="pres">
      <dgm:prSet presAssocID="{509C8F90-ABDE-44FE-B406-D532A5F2DAD7}" presName="upArrow" presStyleLbl="node1" presStyleIdx="1" presStyleCnt="2"/>
      <dgm:spPr/>
    </dgm:pt>
    <dgm:pt modelId="{38D2F92A-10A0-483D-8A6E-4E7D3243432F}" type="pres">
      <dgm:prSet presAssocID="{509C8F90-ABDE-44FE-B406-D532A5F2DAD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115DFE-8BD0-4064-B470-9C0B32DCB412}" type="presOf" srcId="{842E83D1-90C4-4C0F-8224-678036729686}" destId="{BE32259D-486B-4C7A-AEB3-C8F2F39ED5CE}" srcOrd="0" destOrd="0" presId="urn:microsoft.com/office/officeart/2005/8/layout/arrow3"/>
    <dgm:cxn modelId="{ABA21EA7-7875-4E93-8582-BC9E79CB437C}" srcId="{27DCB52B-86EF-4FE0-B0E3-7642B7514B44}" destId="{509C8F90-ABDE-44FE-B406-D532A5F2DAD7}" srcOrd="1" destOrd="0" parTransId="{A45F25DE-32EE-48F7-BB26-A70C0D8AD056}" sibTransId="{47E646B4-F5B0-4048-93F6-BD0701847034}"/>
    <dgm:cxn modelId="{E51E5AE8-41CF-446D-BC5D-6B5BA8644BC0}" type="presOf" srcId="{27DCB52B-86EF-4FE0-B0E3-7642B7514B44}" destId="{001B6DE8-0363-4C05-ADF4-875F1632D983}" srcOrd="0" destOrd="0" presId="urn:microsoft.com/office/officeart/2005/8/layout/arrow3"/>
    <dgm:cxn modelId="{6ADC7ED6-6F56-439B-9D32-FE4A67B74F49}" type="presOf" srcId="{509C8F90-ABDE-44FE-B406-D532A5F2DAD7}" destId="{38D2F92A-10A0-483D-8A6E-4E7D3243432F}" srcOrd="0" destOrd="0" presId="urn:microsoft.com/office/officeart/2005/8/layout/arrow3"/>
    <dgm:cxn modelId="{AD0E208B-1C9D-4725-AA48-F5E86C23770D}" srcId="{27DCB52B-86EF-4FE0-B0E3-7642B7514B44}" destId="{842E83D1-90C4-4C0F-8224-678036729686}" srcOrd="0" destOrd="0" parTransId="{0A88064F-E08C-4320-AE29-6B5675652B7B}" sibTransId="{0A481C1E-2B23-45C8-8EA6-36BB9614061C}"/>
    <dgm:cxn modelId="{345DA8BC-2626-409C-A4A9-3D748AAA05A9}" type="presParOf" srcId="{001B6DE8-0363-4C05-ADF4-875F1632D983}" destId="{E61469B9-49A8-4C93-AC4E-A9A066B727CA}" srcOrd="0" destOrd="0" presId="urn:microsoft.com/office/officeart/2005/8/layout/arrow3"/>
    <dgm:cxn modelId="{89437872-FFFD-4CE3-B633-BB4AA6B2EB94}" type="presParOf" srcId="{001B6DE8-0363-4C05-ADF4-875F1632D983}" destId="{DE08F126-665F-49BC-BC6E-09FAF4935E31}" srcOrd="1" destOrd="0" presId="urn:microsoft.com/office/officeart/2005/8/layout/arrow3"/>
    <dgm:cxn modelId="{8478CB35-2CC3-45DD-8E44-A3B59AB9AE9F}" type="presParOf" srcId="{001B6DE8-0363-4C05-ADF4-875F1632D983}" destId="{BE32259D-486B-4C7A-AEB3-C8F2F39ED5CE}" srcOrd="2" destOrd="0" presId="urn:microsoft.com/office/officeart/2005/8/layout/arrow3"/>
    <dgm:cxn modelId="{465AA3A0-3A56-481C-BB55-0128EE168603}" type="presParOf" srcId="{001B6DE8-0363-4C05-ADF4-875F1632D983}" destId="{69B0A492-9D4C-49EB-B439-2988E5325236}" srcOrd="3" destOrd="0" presId="urn:microsoft.com/office/officeart/2005/8/layout/arrow3"/>
    <dgm:cxn modelId="{8F5FD10F-8D30-4B44-92AC-79B289C37899}" type="presParOf" srcId="{001B6DE8-0363-4C05-ADF4-875F1632D983}" destId="{38D2F92A-10A0-483D-8A6E-4E7D3243432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2.xml><?xml version="1.0" encoding="utf-8"?>
<dgm:dataModel xmlns:dgm="http://schemas.openxmlformats.org/drawingml/2006/diagram" xmlns:a="http://schemas.openxmlformats.org/drawingml/2006/main">
  <dgm:ptLst>
    <dgm:pt modelId="{75ADE07A-F076-4261-9B74-0D271273C1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9F0422-C06F-423F-93C8-0543A44F9E39}">
      <dgm:prSet/>
      <dgm:spPr/>
      <dgm:t>
        <a:bodyPr/>
        <a:lstStyle/>
        <a:p>
          <a:pPr algn="ctr" rtl="0"/>
          <a:r>
            <a:rPr lang="pt-BR" smtClean="0"/>
            <a:t>Plano de Amortização</a:t>
          </a:r>
          <a:endParaRPr lang="en-US"/>
        </a:p>
      </dgm:t>
    </dgm:pt>
    <dgm:pt modelId="{20783826-B634-4B42-9C7C-92763CEC1D23}" type="parTrans" cxnId="{43F12A0E-BF86-429F-AB85-2DE9EF9F92F8}">
      <dgm:prSet/>
      <dgm:spPr/>
      <dgm:t>
        <a:bodyPr/>
        <a:lstStyle/>
        <a:p>
          <a:endParaRPr lang="en-US"/>
        </a:p>
      </dgm:t>
    </dgm:pt>
    <dgm:pt modelId="{5E326757-48F3-4CD9-9C5F-8F56CA2CA7F7}" type="sibTrans" cxnId="{43F12A0E-BF86-429F-AB85-2DE9EF9F92F8}">
      <dgm:prSet/>
      <dgm:spPr/>
      <dgm:t>
        <a:bodyPr/>
        <a:lstStyle/>
        <a:p>
          <a:endParaRPr lang="en-US"/>
        </a:p>
      </dgm:t>
    </dgm:pt>
    <dgm:pt modelId="{1E7DAC23-E269-41FD-866E-CCF7DD07B4C1}" type="pres">
      <dgm:prSet presAssocID="{75ADE07A-F076-4261-9B74-0D271273C1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92FA91-E7EC-44B3-B59E-D0A44FDB490C}" type="pres">
      <dgm:prSet presAssocID="{F09F0422-C06F-423F-93C8-0543A44F9E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FEEBF3-C62A-40A7-9E1E-C3B02ABB5BA3}" type="presOf" srcId="{F09F0422-C06F-423F-93C8-0543A44F9E39}" destId="{1892FA91-E7EC-44B3-B59E-D0A44FDB490C}" srcOrd="0" destOrd="0" presId="urn:microsoft.com/office/officeart/2005/8/layout/vList2"/>
    <dgm:cxn modelId="{E2427221-F01D-4FCF-84E9-89C9C143FF6B}" type="presOf" srcId="{75ADE07A-F076-4261-9B74-0D271273C18C}" destId="{1E7DAC23-E269-41FD-866E-CCF7DD07B4C1}" srcOrd="0" destOrd="0" presId="urn:microsoft.com/office/officeart/2005/8/layout/vList2"/>
    <dgm:cxn modelId="{43F12A0E-BF86-429F-AB85-2DE9EF9F92F8}" srcId="{75ADE07A-F076-4261-9B74-0D271273C18C}" destId="{F09F0422-C06F-423F-93C8-0543A44F9E39}" srcOrd="0" destOrd="0" parTransId="{20783826-B634-4B42-9C7C-92763CEC1D23}" sibTransId="{5E326757-48F3-4CD9-9C5F-8F56CA2CA7F7}"/>
    <dgm:cxn modelId="{D7C0108D-B47A-4466-AD1F-262CCA35FDDB}" type="presParOf" srcId="{1E7DAC23-E269-41FD-866E-CCF7DD07B4C1}" destId="{1892FA91-E7EC-44B3-B59E-D0A44FDB49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3.xml><?xml version="1.0" encoding="utf-8"?>
<dgm:dataModel xmlns:dgm="http://schemas.openxmlformats.org/drawingml/2006/diagram" xmlns:a="http://schemas.openxmlformats.org/drawingml/2006/main">
  <dgm:ptLst>
    <dgm:pt modelId="{FBCFE853-D8B2-41F2-9C65-85CE049914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5B7D86-B589-4DD8-8AA0-1E53702865B2}">
      <dgm:prSet/>
      <dgm:spPr/>
      <dgm:t>
        <a:bodyPr/>
        <a:lstStyle/>
        <a:p>
          <a:pPr algn="ctr" rtl="0"/>
          <a:r>
            <a:rPr lang="pt-BR" smtClean="0"/>
            <a:t>Plano de Amortização</a:t>
          </a:r>
          <a:endParaRPr lang="en-US"/>
        </a:p>
      </dgm:t>
    </dgm:pt>
    <dgm:pt modelId="{21563BFF-3968-46A4-8256-B365BF329305}" type="parTrans" cxnId="{13B6A87E-D55D-44FB-A421-87144C7BB458}">
      <dgm:prSet/>
      <dgm:spPr/>
      <dgm:t>
        <a:bodyPr/>
        <a:lstStyle/>
        <a:p>
          <a:endParaRPr lang="en-US"/>
        </a:p>
      </dgm:t>
    </dgm:pt>
    <dgm:pt modelId="{F3F881A3-B11B-480D-AEC5-ACDE4953E4E6}" type="sibTrans" cxnId="{13B6A87E-D55D-44FB-A421-87144C7BB458}">
      <dgm:prSet/>
      <dgm:spPr/>
      <dgm:t>
        <a:bodyPr/>
        <a:lstStyle/>
        <a:p>
          <a:endParaRPr lang="en-US"/>
        </a:p>
      </dgm:t>
    </dgm:pt>
    <dgm:pt modelId="{7F0F1528-6C6B-492B-B142-5E74D9E18328}" type="pres">
      <dgm:prSet presAssocID="{FBCFE853-D8B2-41F2-9C65-85CE049914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11E6022-DDE0-4F1A-924B-0A5F3A777105}" type="pres">
      <dgm:prSet presAssocID="{EC5B7D86-B589-4DD8-8AA0-1E53702865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CD7E3B-5FF8-46CD-9F43-2E905B85970C}" type="presOf" srcId="{EC5B7D86-B589-4DD8-8AA0-1E53702865B2}" destId="{611E6022-DDE0-4F1A-924B-0A5F3A777105}" srcOrd="0" destOrd="0" presId="urn:microsoft.com/office/officeart/2005/8/layout/vList2"/>
    <dgm:cxn modelId="{13B6A87E-D55D-44FB-A421-87144C7BB458}" srcId="{FBCFE853-D8B2-41F2-9C65-85CE049914A1}" destId="{EC5B7D86-B589-4DD8-8AA0-1E53702865B2}" srcOrd="0" destOrd="0" parTransId="{21563BFF-3968-46A4-8256-B365BF329305}" sibTransId="{F3F881A3-B11B-480D-AEC5-ACDE4953E4E6}"/>
    <dgm:cxn modelId="{B521C73E-3323-4356-8C8B-13060B2B27E2}" type="presOf" srcId="{FBCFE853-D8B2-41F2-9C65-85CE049914A1}" destId="{7F0F1528-6C6B-492B-B142-5E74D9E18328}" srcOrd="0" destOrd="0" presId="urn:microsoft.com/office/officeart/2005/8/layout/vList2"/>
    <dgm:cxn modelId="{DEBFEC63-6422-460F-83F2-E32E3551D24B}" type="presParOf" srcId="{7F0F1528-6C6B-492B-B142-5E74D9E18328}" destId="{611E6022-DDE0-4F1A-924B-0A5F3A7771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4.xml><?xml version="1.0" encoding="utf-8"?>
<dgm:dataModel xmlns:dgm="http://schemas.openxmlformats.org/drawingml/2006/diagram" xmlns:a="http://schemas.openxmlformats.org/drawingml/2006/main">
  <dgm:ptLst>
    <dgm:pt modelId="{9282472B-D20D-41E3-B345-DA6E22BF4B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4B3096-D8EB-4D57-9F91-91DE84827E2D}">
      <dgm:prSet/>
      <dgm:spPr/>
      <dgm:t>
        <a:bodyPr/>
        <a:lstStyle/>
        <a:p>
          <a:pPr algn="ctr" rtl="0"/>
          <a:r>
            <a:rPr lang="pt-BR" smtClean="0"/>
            <a:t>Plano de Amortização</a:t>
          </a:r>
          <a:endParaRPr lang="en-US"/>
        </a:p>
      </dgm:t>
    </dgm:pt>
    <dgm:pt modelId="{52807499-338B-450C-A470-0FAB8792D949}" type="parTrans" cxnId="{3E400C8C-DAA8-4D31-8560-D806BBDB3105}">
      <dgm:prSet/>
      <dgm:spPr/>
      <dgm:t>
        <a:bodyPr/>
        <a:lstStyle/>
        <a:p>
          <a:endParaRPr lang="en-US"/>
        </a:p>
      </dgm:t>
    </dgm:pt>
    <dgm:pt modelId="{9DD40563-A875-4D0B-98CB-FE03CE646E8F}" type="sibTrans" cxnId="{3E400C8C-DAA8-4D31-8560-D806BBDB3105}">
      <dgm:prSet/>
      <dgm:spPr/>
      <dgm:t>
        <a:bodyPr/>
        <a:lstStyle/>
        <a:p>
          <a:endParaRPr lang="en-US"/>
        </a:p>
      </dgm:t>
    </dgm:pt>
    <dgm:pt modelId="{A1565098-88FF-405E-B295-3FE1A687C2E2}" type="pres">
      <dgm:prSet presAssocID="{9282472B-D20D-41E3-B345-DA6E22BF4B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0B46AC-14CC-4160-B369-8A8DFF4E99AF}" type="pres">
      <dgm:prSet presAssocID="{574B3096-D8EB-4D57-9F91-91DE84827E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400C8C-DAA8-4D31-8560-D806BBDB3105}" srcId="{9282472B-D20D-41E3-B345-DA6E22BF4B54}" destId="{574B3096-D8EB-4D57-9F91-91DE84827E2D}" srcOrd="0" destOrd="0" parTransId="{52807499-338B-450C-A470-0FAB8792D949}" sibTransId="{9DD40563-A875-4D0B-98CB-FE03CE646E8F}"/>
    <dgm:cxn modelId="{5BA54C5E-00BC-4597-A0FC-CA4AB5379F58}" type="presOf" srcId="{9282472B-D20D-41E3-B345-DA6E22BF4B54}" destId="{A1565098-88FF-405E-B295-3FE1A687C2E2}" srcOrd="0" destOrd="0" presId="urn:microsoft.com/office/officeart/2005/8/layout/vList2"/>
    <dgm:cxn modelId="{A20F6157-E8C7-4C87-90B7-192CF74EA631}" type="presOf" srcId="{574B3096-D8EB-4D57-9F91-91DE84827E2D}" destId="{740B46AC-14CC-4160-B369-8A8DFF4E99AF}" srcOrd="0" destOrd="0" presId="urn:microsoft.com/office/officeart/2005/8/layout/vList2"/>
    <dgm:cxn modelId="{B8C904EF-514F-4909-8EB8-FE351ECFF1FB}" type="presParOf" srcId="{A1565098-88FF-405E-B295-3FE1A687C2E2}" destId="{740B46AC-14CC-4160-B369-8A8DFF4E99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5.xml><?xml version="1.0" encoding="utf-8"?>
<dgm:dataModel xmlns:dgm="http://schemas.openxmlformats.org/drawingml/2006/diagram" xmlns:a="http://schemas.openxmlformats.org/drawingml/2006/main">
  <dgm:ptLst>
    <dgm:pt modelId="{49DF894F-900A-4660-B2E5-FA531537B3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766965-0C51-442C-B133-08F475B96BAF}">
      <dgm:prSet/>
      <dgm:spPr/>
      <dgm:t>
        <a:bodyPr/>
        <a:lstStyle/>
        <a:p>
          <a:pPr algn="ctr" rtl="0"/>
          <a:r>
            <a:rPr lang="pt-BR" smtClean="0"/>
            <a:t>Plano de Amortização</a:t>
          </a:r>
          <a:endParaRPr lang="en-US"/>
        </a:p>
      </dgm:t>
    </dgm:pt>
    <dgm:pt modelId="{17BE79FC-8E43-4B1D-99B8-458AA94F1D75}" type="parTrans" cxnId="{2C216F6E-50C8-42AF-A3DF-F1035F888B2B}">
      <dgm:prSet/>
      <dgm:spPr/>
      <dgm:t>
        <a:bodyPr/>
        <a:lstStyle/>
        <a:p>
          <a:endParaRPr lang="en-US"/>
        </a:p>
      </dgm:t>
    </dgm:pt>
    <dgm:pt modelId="{4A5D8FBD-7926-42FA-971B-2FFA6397435A}" type="sibTrans" cxnId="{2C216F6E-50C8-42AF-A3DF-F1035F888B2B}">
      <dgm:prSet/>
      <dgm:spPr/>
      <dgm:t>
        <a:bodyPr/>
        <a:lstStyle/>
        <a:p>
          <a:endParaRPr lang="en-US"/>
        </a:p>
      </dgm:t>
    </dgm:pt>
    <dgm:pt modelId="{AE2D1AE1-3210-4439-B676-870A06B39B4E}" type="pres">
      <dgm:prSet presAssocID="{49DF894F-900A-4660-B2E5-FA531537B3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C47D7D-727E-4E2B-AE60-199847AD3745}" type="pres">
      <dgm:prSet presAssocID="{19766965-0C51-442C-B133-08F475B96B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35559F-0524-496D-959B-45EF92B693C1}" type="presOf" srcId="{19766965-0C51-442C-B133-08F475B96BAF}" destId="{2AC47D7D-727E-4E2B-AE60-199847AD3745}" srcOrd="0" destOrd="0" presId="urn:microsoft.com/office/officeart/2005/8/layout/vList2"/>
    <dgm:cxn modelId="{53068B95-0370-4547-9935-75276F61EE44}" type="presOf" srcId="{49DF894F-900A-4660-B2E5-FA531537B380}" destId="{AE2D1AE1-3210-4439-B676-870A06B39B4E}" srcOrd="0" destOrd="0" presId="urn:microsoft.com/office/officeart/2005/8/layout/vList2"/>
    <dgm:cxn modelId="{2C216F6E-50C8-42AF-A3DF-F1035F888B2B}" srcId="{49DF894F-900A-4660-B2E5-FA531537B380}" destId="{19766965-0C51-442C-B133-08F475B96BAF}" srcOrd="0" destOrd="0" parTransId="{17BE79FC-8E43-4B1D-99B8-458AA94F1D75}" sibTransId="{4A5D8FBD-7926-42FA-971B-2FFA6397435A}"/>
    <dgm:cxn modelId="{BBED28D6-76AF-4BF6-B7F2-73E2EE3555CE}" type="presParOf" srcId="{AE2D1AE1-3210-4439-B676-870A06B39B4E}" destId="{2AC47D7D-727E-4E2B-AE60-199847AD3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6.xml><?xml version="1.0" encoding="utf-8"?>
<dgm:dataModel xmlns:dgm="http://schemas.openxmlformats.org/drawingml/2006/diagram" xmlns:a="http://schemas.openxmlformats.org/drawingml/2006/main">
  <dgm:ptLst>
    <dgm:pt modelId="{E80849CD-612F-468B-B8DD-F4694B0C6A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365AD8-3F1B-498C-8BE2-6770B903640C}">
      <dgm:prSet/>
      <dgm:spPr/>
      <dgm:t>
        <a:bodyPr/>
        <a:lstStyle/>
        <a:p>
          <a:pPr algn="ctr" rtl="0"/>
          <a:r>
            <a:rPr lang="pt-BR" smtClean="0"/>
            <a:t>Plano de Amortização</a:t>
          </a:r>
          <a:endParaRPr lang="en-US"/>
        </a:p>
      </dgm:t>
    </dgm:pt>
    <dgm:pt modelId="{54E0305D-541B-4006-860A-FCE7E518735B}" type="parTrans" cxnId="{CE1235D7-878C-4346-A133-3B7B9FBF5691}">
      <dgm:prSet/>
      <dgm:spPr/>
      <dgm:t>
        <a:bodyPr/>
        <a:lstStyle/>
        <a:p>
          <a:endParaRPr lang="en-US"/>
        </a:p>
      </dgm:t>
    </dgm:pt>
    <dgm:pt modelId="{3ECEBBAA-88B7-4F90-98B5-87786F4FED6F}" type="sibTrans" cxnId="{CE1235D7-878C-4346-A133-3B7B9FBF5691}">
      <dgm:prSet/>
      <dgm:spPr/>
      <dgm:t>
        <a:bodyPr/>
        <a:lstStyle/>
        <a:p>
          <a:endParaRPr lang="en-US"/>
        </a:p>
      </dgm:t>
    </dgm:pt>
    <dgm:pt modelId="{5F19323D-0F96-43B5-A621-4019DCB2A9F4}" type="pres">
      <dgm:prSet presAssocID="{E80849CD-612F-468B-B8DD-F4694B0C6A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6C2F4CD-0109-459C-8159-92557A0C1899}" type="pres">
      <dgm:prSet presAssocID="{6C365AD8-3F1B-498C-8BE2-6770B90364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62173D-CE08-4C88-BFBF-8FB7A811336A}" type="presOf" srcId="{E80849CD-612F-468B-B8DD-F4694B0C6A7C}" destId="{5F19323D-0F96-43B5-A621-4019DCB2A9F4}" srcOrd="0" destOrd="0" presId="urn:microsoft.com/office/officeart/2005/8/layout/vList2"/>
    <dgm:cxn modelId="{CE1235D7-878C-4346-A133-3B7B9FBF5691}" srcId="{E80849CD-612F-468B-B8DD-F4694B0C6A7C}" destId="{6C365AD8-3F1B-498C-8BE2-6770B903640C}" srcOrd="0" destOrd="0" parTransId="{54E0305D-541B-4006-860A-FCE7E518735B}" sibTransId="{3ECEBBAA-88B7-4F90-98B5-87786F4FED6F}"/>
    <dgm:cxn modelId="{79473029-E5D0-41BC-9E5D-DC52C8F3E952}" type="presOf" srcId="{6C365AD8-3F1B-498C-8BE2-6770B903640C}" destId="{56C2F4CD-0109-459C-8159-92557A0C1899}" srcOrd="0" destOrd="0" presId="urn:microsoft.com/office/officeart/2005/8/layout/vList2"/>
    <dgm:cxn modelId="{47C50F64-3218-4C2A-A241-BF5C5E41CBF4}" type="presParOf" srcId="{5F19323D-0F96-43B5-A621-4019DCB2A9F4}" destId="{56C2F4CD-0109-459C-8159-92557A0C18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7.xml><?xml version="1.0" encoding="utf-8"?>
<dgm:dataModel xmlns:dgm="http://schemas.openxmlformats.org/drawingml/2006/diagram" xmlns:a="http://schemas.openxmlformats.org/drawingml/2006/main">
  <dgm:ptLst>
    <dgm:pt modelId="{0CB4D9DD-434F-4C36-B399-4E2501BD3F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FE6EF8-22C5-4EEA-B447-F787DBAD1739}">
      <dgm:prSet/>
      <dgm:spPr/>
      <dgm:t>
        <a:bodyPr/>
        <a:lstStyle/>
        <a:p>
          <a:pPr algn="ctr" rtl="0"/>
          <a:r>
            <a:rPr lang="pt-BR" smtClean="0"/>
            <a:t>Plano de Amortização</a:t>
          </a:r>
          <a:endParaRPr lang="en-US"/>
        </a:p>
      </dgm:t>
    </dgm:pt>
    <dgm:pt modelId="{84966B56-EB05-4372-A79F-E7C881F2FF10}" type="parTrans" cxnId="{FE6FFD03-7B1C-4AF9-815B-ACF39BEA339F}">
      <dgm:prSet/>
      <dgm:spPr/>
      <dgm:t>
        <a:bodyPr/>
        <a:lstStyle/>
        <a:p>
          <a:endParaRPr lang="en-US"/>
        </a:p>
      </dgm:t>
    </dgm:pt>
    <dgm:pt modelId="{FC6A5F1F-DF70-432C-BD45-B9B31368A14E}" type="sibTrans" cxnId="{FE6FFD03-7B1C-4AF9-815B-ACF39BEA339F}">
      <dgm:prSet/>
      <dgm:spPr/>
      <dgm:t>
        <a:bodyPr/>
        <a:lstStyle/>
        <a:p>
          <a:endParaRPr lang="en-US"/>
        </a:p>
      </dgm:t>
    </dgm:pt>
    <dgm:pt modelId="{246FBB86-61B2-49A2-A661-21DE3AEAA084}" type="pres">
      <dgm:prSet presAssocID="{0CB4D9DD-434F-4C36-B399-4E2501BD3F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4161B0-E69B-4085-B92B-0EE36A1D8663}" type="pres">
      <dgm:prSet presAssocID="{41FE6EF8-22C5-4EEA-B447-F787DBAD17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6FFD03-7B1C-4AF9-815B-ACF39BEA339F}" srcId="{0CB4D9DD-434F-4C36-B399-4E2501BD3F26}" destId="{41FE6EF8-22C5-4EEA-B447-F787DBAD1739}" srcOrd="0" destOrd="0" parTransId="{84966B56-EB05-4372-A79F-E7C881F2FF10}" sibTransId="{FC6A5F1F-DF70-432C-BD45-B9B31368A14E}"/>
    <dgm:cxn modelId="{65A8EB4A-4DEF-49C0-B655-5EF20AC94D14}" type="presOf" srcId="{41FE6EF8-22C5-4EEA-B447-F787DBAD1739}" destId="{334161B0-E69B-4085-B92B-0EE36A1D8663}" srcOrd="0" destOrd="0" presId="urn:microsoft.com/office/officeart/2005/8/layout/vList2"/>
    <dgm:cxn modelId="{96D39D47-B803-4106-9BFA-28499B1D546F}" type="presOf" srcId="{0CB4D9DD-434F-4C36-B399-4E2501BD3F26}" destId="{246FBB86-61B2-49A2-A661-21DE3AEAA084}" srcOrd="0" destOrd="0" presId="urn:microsoft.com/office/officeart/2005/8/layout/vList2"/>
    <dgm:cxn modelId="{BEEF6F16-BEFE-4A9E-9A83-5568F77EBB98}" type="presParOf" srcId="{246FBB86-61B2-49A2-A661-21DE3AEAA084}" destId="{334161B0-E69B-4085-B92B-0EE36A1D86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8.xml><?xml version="1.0" encoding="utf-8"?>
<dgm:dataModel xmlns:dgm="http://schemas.openxmlformats.org/drawingml/2006/diagram" xmlns:a="http://schemas.openxmlformats.org/drawingml/2006/main">
  <dgm:ptLst>
    <dgm:pt modelId="{D887C54E-6911-4C4A-B1DA-BF3C23B4A9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001E76-0171-42A6-9F8B-A998590E3D51}">
      <dgm:prSet/>
      <dgm:spPr/>
      <dgm:t>
        <a:bodyPr/>
        <a:lstStyle/>
        <a:p>
          <a:pPr algn="ctr" rtl="0"/>
          <a:r>
            <a:rPr lang="pt-BR" smtClean="0"/>
            <a:t>Plano de Amortização</a:t>
          </a:r>
          <a:endParaRPr lang="en-US"/>
        </a:p>
      </dgm:t>
    </dgm:pt>
    <dgm:pt modelId="{00286303-361F-47E3-8D4E-CA99DA058BEE}" type="parTrans" cxnId="{31F36256-EA0C-47D9-B449-9608145EC257}">
      <dgm:prSet/>
      <dgm:spPr/>
      <dgm:t>
        <a:bodyPr/>
        <a:lstStyle/>
        <a:p>
          <a:endParaRPr lang="en-US"/>
        </a:p>
      </dgm:t>
    </dgm:pt>
    <dgm:pt modelId="{0C663140-F305-4DFC-9A6F-B407F7DF05F6}" type="sibTrans" cxnId="{31F36256-EA0C-47D9-B449-9608145EC257}">
      <dgm:prSet/>
      <dgm:spPr/>
      <dgm:t>
        <a:bodyPr/>
        <a:lstStyle/>
        <a:p>
          <a:endParaRPr lang="en-US"/>
        </a:p>
      </dgm:t>
    </dgm:pt>
    <dgm:pt modelId="{228AB1DC-327E-46CB-B44C-F017456B6F65}" type="pres">
      <dgm:prSet presAssocID="{D887C54E-6911-4C4A-B1DA-BF3C23B4A9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0B48CA-F0A2-42B9-8A62-21192C04D0E2}" type="pres">
      <dgm:prSet presAssocID="{E6001E76-0171-42A6-9F8B-A998590E3D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D8D0DF-D477-4B3B-9A15-A3784CE2FC99}" type="presOf" srcId="{D887C54E-6911-4C4A-B1DA-BF3C23B4A99A}" destId="{228AB1DC-327E-46CB-B44C-F017456B6F65}" srcOrd="0" destOrd="0" presId="urn:microsoft.com/office/officeart/2005/8/layout/vList2"/>
    <dgm:cxn modelId="{31F36256-EA0C-47D9-B449-9608145EC257}" srcId="{D887C54E-6911-4C4A-B1DA-BF3C23B4A99A}" destId="{E6001E76-0171-42A6-9F8B-A998590E3D51}" srcOrd="0" destOrd="0" parTransId="{00286303-361F-47E3-8D4E-CA99DA058BEE}" sibTransId="{0C663140-F305-4DFC-9A6F-B407F7DF05F6}"/>
    <dgm:cxn modelId="{03FF4443-658B-4AE1-BEE3-2D98C680BB9B}" type="presOf" srcId="{E6001E76-0171-42A6-9F8B-A998590E3D51}" destId="{E30B48CA-F0A2-42B9-8A62-21192C04D0E2}" srcOrd="0" destOrd="0" presId="urn:microsoft.com/office/officeart/2005/8/layout/vList2"/>
    <dgm:cxn modelId="{879FCC10-A7E8-4DDB-82AB-0C5610DFA011}" type="presParOf" srcId="{228AB1DC-327E-46CB-B44C-F017456B6F65}" destId="{E30B48CA-F0A2-42B9-8A62-21192C04D0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9.xml><?xml version="1.0" encoding="utf-8"?>
<dgm:dataModel xmlns:dgm="http://schemas.openxmlformats.org/drawingml/2006/diagram" xmlns:a="http://schemas.openxmlformats.org/drawingml/2006/main">
  <dgm:ptLst>
    <dgm:pt modelId="{71E5599F-870E-4637-B2F4-C7D3A6735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8DF0BE-5191-4444-9CA7-B2B2E6BE7E82}">
      <dgm:prSet/>
      <dgm:spPr/>
      <dgm:t>
        <a:bodyPr/>
        <a:lstStyle/>
        <a:p>
          <a:pPr algn="ctr" rtl="0"/>
          <a:r>
            <a:rPr lang="pt-BR" smtClean="0"/>
            <a:t>Da Segregação da Massa</a:t>
          </a:r>
          <a:endParaRPr lang="en-US"/>
        </a:p>
      </dgm:t>
    </dgm:pt>
    <dgm:pt modelId="{ADDD9F2A-028C-4D9D-8297-FB0B193F811F}" type="parTrans" cxnId="{95507146-B2E1-4B76-B76A-D56FE2CC0E89}">
      <dgm:prSet/>
      <dgm:spPr/>
      <dgm:t>
        <a:bodyPr/>
        <a:lstStyle/>
        <a:p>
          <a:endParaRPr lang="en-US"/>
        </a:p>
      </dgm:t>
    </dgm:pt>
    <dgm:pt modelId="{7B907A20-9F46-4AF2-A2B3-BF7C8086A928}" type="sibTrans" cxnId="{95507146-B2E1-4B76-B76A-D56FE2CC0E89}">
      <dgm:prSet/>
      <dgm:spPr/>
      <dgm:t>
        <a:bodyPr/>
        <a:lstStyle/>
        <a:p>
          <a:endParaRPr lang="en-US"/>
        </a:p>
      </dgm:t>
    </dgm:pt>
    <dgm:pt modelId="{2B35F9A3-3905-4288-8F7F-617518E400FF}" type="pres">
      <dgm:prSet presAssocID="{71E5599F-870E-4637-B2F4-C7D3A6735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D39E83-8A86-4285-9342-84C017B77046}" type="pres">
      <dgm:prSet presAssocID="{C58DF0BE-5191-4444-9CA7-B2B2E6BE7E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6E95F9-5449-4879-9FF6-B00054103345}" type="presOf" srcId="{71E5599F-870E-4637-B2F4-C7D3A6735042}" destId="{2B35F9A3-3905-4288-8F7F-617518E400FF}" srcOrd="0" destOrd="0" presId="urn:microsoft.com/office/officeart/2005/8/layout/vList2"/>
    <dgm:cxn modelId="{7CA1B5D4-775A-448B-999E-431C0CB031EE}" type="presOf" srcId="{C58DF0BE-5191-4444-9CA7-B2B2E6BE7E82}" destId="{C6D39E83-8A86-4285-9342-84C017B77046}" srcOrd="0" destOrd="0" presId="urn:microsoft.com/office/officeart/2005/8/layout/vList2"/>
    <dgm:cxn modelId="{95507146-B2E1-4B76-B76A-D56FE2CC0E89}" srcId="{71E5599F-870E-4637-B2F4-C7D3A6735042}" destId="{C58DF0BE-5191-4444-9CA7-B2B2E6BE7E82}" srcOrd="0" destOrd="0" parTransId="{ADDD9F2A-028C-4D9D-8297-FB0B193F811F}" sibTransId="{7B907A20-9F46-4AF2-A2B3-BF7C8086A928}"/>
    <dgm:cxn modelId="{D0DBEF4E-2174-47E9-8697-AB730391356C}" type="presParOf" srcId="{2B35F9A3-3905-4288-8F7F-617518E400FF}" destId="{C6D39E83-8A86-4285-9342-84C017B770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F2B957-5C49-419E-BB13-75245AA2D3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56A65-7601-4F43-BD10-240855262248}">
      <dgm:prSet/>
      <dgm:spPr/>
      <dgm:t>
        <a:bodyPr/>
        <a:lstStyle/>
        <a:p>
          <a:pPr algn="ctr" rtl="0"/>
          <a:r>
            <a:rPr lang="pt-BR" dirty="0" smtClean="0"/>
            <a:t>Provisões Contábeis</a:t>
          </a:r>
          <a:endParaRPr lang="en-US" dirty="0"/>
        </a:p>
      </dgm:t>
    </dgm:pt>
    <dgm:pt modelId="{F7397AE2-EFF7-4C29-9F31-460C2D2E3E34}" type="parTrans" cxnId="{7C3A1C6D-FAE2-4CC3-9CBE-E7E76BE6FD82}">
      <dgm:prSet/>
      <dgm:spPr/>
      <dgm:t>
        <a:bodyPr/>
        <a:lstStyle/>
        <a:p>
          <a:endParaRPr lang="en-US"/>
        </a:p>
      </dgm:t>
    </dgm:pt>
    <dgm:pt modelId="{D5BC12DD-4264-4D7A-A655-0A08CC75B3B8}" type="sibTrans" cxnId="{7C3A1C6D-FAE2-4CC3-9CBE-E7E76BE6FD82}">
      <dgm:prSet/>
      <dgm:spPr/>
      <dgm:t>
        <a:bodyPr/>
        <a:lstStyle/>
        <a:p>
          <a:endParaRPr lang="en-US"/>
        </a:p>
      </dgm:t>
    </dgm:pt>
    <dgm:pt modelId="{01DB3D0D-069D-4A1B-9A2F-AA5898979C08}" type="pres">
      <dgm:prSet presAssocID="{81F2B957-5C49-419E-BB13-75245AA2D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5D66D8-F829-4C96-8576-D4393A121626}" type="pres">
      <dgm:prSet presAssocID="{C5156A65-7601-4F43-BD10-2408552622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D5C7BD-61CB-4340-9AC9-7F2033AFD9BD}" type="presOf" srcId="{C5156A65-7601-4F43-BD10-240855262248}" destId="{365D66D8-F829-4C96-8576-D4393A121626}" srcOrd="0" destOrd="0" presId="urn:microsoft.com/office/officeart/2005/8/layout/vList2"/>
    <dgm:cxn modelId="{7C3A1C6D-FAE2-4CC3-9CBE-E7E76BE6FD82}" srcId="{81F2B957-5C49-419E-BB13-75245AA2D355}" destId="{C5156A65-7601-4F43-BD10-240855262248}" srcOrd="0" destOrd="0" parTransId="{F7397AE2-EFF7-4C29-9F31-460C2D2E3E34}" sibTransId="{D5BC12DD-4264-4D7A-A655-0A08CC75B3B8}"/>
    <dgm:cxn modelId="{0FE90CDB-5BCB-44F9-A641-0CBEA8C96590}" type="presOf" srcId="{81F2B957-5C49-419E-BB13-75245AA2D355}" destId="{01DB3D0D-069D-4A1B-9A2F-AA5898979C08}" srcOrd="0" destOrd="0" presId="urn:microsoft.com/office/officeart/2005/8/layout/vList2"/>
    <dgm:cxn modelId="{84C88258-6F3C-4FB0-B690-FBF2E9291842}" type="presParOf" srcId="{01DB3D0D-069D-4A1B-9A2F-AA5898979C08}" destId="{365D66D8-F829-4C96-8576-D4393A1216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0.xml><?xml version="1.0" encoding="utf-8"?>
<dgm:dataModel xmlns:dgm="http://schemas.openxmlformats.org/drawingml/2006/diagram" xmlns:a="http://schemas.openxmlformats.org/drawingml/2006/main">
  <dgm:ptLst>
    <dgm:pt modelId="{07E3A053-25D6-40C2-8AC7-73CCF14032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0568FC-DB4F-45E5-9F26-38D5A243DF6F}">
      <dgm:prSet/>
      <dgm:spPr/>
      <dgm:t>
        <a:bodyPr/>
        <a:lstStyle/>
        <a:p>
          <a:pPr algn="ctr" rtl="0"/>
          <a:r>
            <a:rPr lang="pt-BR" smtClean="0"/>
            <a:t>Segregação de Massas</a:t>
          </a:r>
          <a:endParaRPr lang="en-US"/>
        </a:p>
      </dgm:t>
    </dgm:pt>
    <dgm:pt modelId="{1DDC774A-1376-4CFE-9DA4-7D08D623F747}" type="parTrans" cxnId="{CC376D68-9C8A-44E8-80E8-ECB9B60C143D}">
      <dgm:prSet/>
      <dgm:spPr/>
      <dgm:t>
        <a:bodyPr/>
        <a:lstStyle/>
        <a:p>
          <a:endParaRPr lang="en-US"/>
        </a:p>
      </dgm:t>
    </dgm:pt>
    <dgm:pt modelId="{7FF4CAC0-3768-4C59-8F37-114FF9AE1432}" type="sibTrans" cxnId="{CC376D68-9C8A-44E8-80E8-ECB9B60C143D}">
      <dgm:prSet/>
      <dgm:spPr/>
      <dgm:t>
        <a:bodyPr/>
        <a:lstStyle/>
        <a:p>
          <a:endParaRPr lang="en-US"/>
        </a:p>
      </dgm:t>
    </dgm:pt>
    <dgm:pt modelId="{192E4CEF-541C-44B6-B6DC-49E69FA74852}" type="pres">
      <dgm:prSet presAssocID="{07E3A053-25D6-40C2-8AC7-73CCF14032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00C5F2-0289-45AE-A7C0-1409C3385588}" type="pres">
      <dgm:prSet presAssocID="{580568FC-DB4F-45E5-9F26-38D5A243DF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376D68-9C8A-44E8-80E8-ECB9B60C143D}" srcId="{07E3A053-25D6-40C2-8AC7-73CCF1403291}" destId="{580568FC-DB4F-45E5-9F26-38D5A243DF6F}" srcOrd="0" destOrd="0" parTransId="{1DDC774A-1376-4CFE-9DA4-7D08D623F747}" sibTransId="{7FF4CAC0-3768-4C59-8F37-114FF9AE1432}"/>
    <dgm:cxn modelId="{CE328D29-69AA-42F8-A32C-9BBBA2A8B33F}" type="presOf" srcId="{580568FC-DB4F-45E5-9F26-38D5A243DF6F}" destId="{BC00C5F2-0289-45AE-A7C0-1409C3385588}" srcOrd="0" destOrd="0" presId="urn:microsoft.com/office/officeart/2005/8/layout/vList2"/>
    <dgm:cxn modelId="{B87A7C3C-64D0-4D60-834C-550B47CD05B6}" type="presOf" srcId="{07E3A053-25D6-40C2-8AC7-73CCF1403291}" destId="{192E4CEF-541C-44B6-B6DC-49E69FA74852}" srcOrd="0" destOrd="0" presId="urn:microsoft.com/office/officeart/2005/8/layout/vList2"/>
    <dgm:cxn modelId="{C2EDD245-3448-4EBA-B839-F8F850F5541B}" type="presParOf" srcId="{192E4CEF-541C-44B6-B6DC-49E69FA74852}" destId="{BC00C5F2-0289-45AE-A7C0-1409C33855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1.xml><?xml version="1.0" encoding="utf-8"?>
<dgm:dataModel xmlns:dgm="http://schemas.openxmlformats.org/drawingml/2006/diagram" xmlns:a="http://schemas.openxmlformats.org/drawingml/2006/main">
  <dgm:ptLst>
    <dgm:pt modelId="{53D60F85-8C0E-4334-913D-A35D83FF14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195AEE-54BC-427E-8103-911BC79CD698}">
      <dgm:prSet/>
      <dgm:spPr/>
      <dgm:t>
        <a:bodyPr/>
        <a:lstStyle/>
        <a:p>
          <a:pPr algn="ctr" rtl="0"/>
          <a:r>
            <a:rPr lang="pt-BR" dirty="0" smtClean="0"/>
            <a:t>Plano Financeiro</a:t>
          </a:r>
          <a:endParaRPr lang="en-US" dirty="0"/>
        </a:p>
      </dgm:t>
    </dgm:pt>
    <dgm:pt modelId="{3F3D1453-7D64-42C0-8F63-C5A8EDFE899D}" type="parTrans" cxnId="{8E93E28A-97F7-49D6-8604-7D5DB232216F}">
      <dgm:prSet/>
      <dgm:spPr/>
      <dgm:t>
        <a:bodyPr/>
        <a:lstStyle/>
        <a:p>
          <a:endParaRPr lang="en-US"/>
        </a:p>
      </dgm:t>
    </dgm:pt>
    <dgm:pt modelId="{D09C2AF9-9F12-4154-ADDB-D1A46F96DF8A}" type="sibTrans" cxnId="{8E93E28A-97F7-49D6-8604-7D5DB232216F}">
      <dgm:prSet/>
      <dgm:spPr/>
      <dgm:t>
        <a:bodyPr/>
        <a:lstStyle/>
        <a:p>
          <a:endParaRPr lang="en-US"/>
        </a:p>
      </dgm:t>
    </dgm:pt>
    <dgm:pt modelId="{DD2D12EA-F6A6-4A96-B5C5-6E8623E7C85C}" type="pres">
      <dgm:prSet presAssocID="{53D60F85-8C0E-4334-913D-A35D83FF14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C7FF48D-10F7-4047-80BE-03B3824B7875}" type="pres">
      <dgm:prSet presAssocID="{1A195AEE-54BC-427E-8103-911BC79CD6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FFCC64-AFB6-4FDD-8669-DD7E946333CB}" type="presOf" srcId="{1A195AEE-54BC-427E-8103-911BC79CD698}" destId="{1C7FF48D-10F7-4047-80BE-03B3824B7875}" srcOrd="0" destOrd="0" presId="urn:microsoft.com/office/officeart/2005/8/layout/vList2"/>
    <dgm:cxn modelId="{8E93E28A-97F7-49D6-8604-7D5DB232216F}" srcId="{53D60F85-8C0E-4334-913D-A35D83FF145F}" destId="{1A195AEE-54BC-427E-8103-911BC79CD698}" srcOrd="0" destOrd="0" parTransId="{3F3D1453-7D64-42C0-8F63-C5A8EDFE899D}" sibTransId="{D09C2AF9-9F12-4154-ADDB-D1A46F96DF8A}"/>
    <dgm:cxn modelId="{E208D665-E670-49E9-89A4-103C1ECA1743}" type="presOf" srcId="{53D60F85-8C0E-4334-913D-A35D83FF145F}" destId="{DD2D12EA-F6A6-4A96-B5C5-6E8623E7C85C}" srcOrd="0" destOrd="0" presId="urn:microsoft.com/office/officeart/2005/8/layout/vList2"/>
    <dgm:cxn modelId="{4234BA94-FB4A-4DEA-AD6D-D98102AD41C8}" type="presParOf" srcId="{DD2D12EA-F6A6-4A96-B5C5-6E8623E7C85C}" destId="{1C7FF48D-10F7-4047-80BE-03B3824B78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2.xml><?xml version="1.0" encoding="utf-8"?>
<dgm:dataModel xmlns:dgm="http://schemas.openxmlformats.org/drawingml/2006/diagram" xmlns:a="http://schemas.openxmlformats.org/drawingml/2006/main">
  <dgm:ptLst>
    <dgm:pt modelId="{A89A8DE5-F394-4432-BB5E-F2F2AD82B4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F4BB5C-DAC1-4431-BC90-C0DBE915C1F1}">
      <dgm:prSet/>
      <dgm:spPr/>
      <dgm:t>
        <a:bodyPr/>
        <a:lstStyle/>
        <a:p>
          <a:pPr algn="ctr" rtl="0"/>
          <a:r>
            <a:rPr lang="pt-BR" smtClean="0"/>
            <a:t>Segregação de Massa</a:t>
          </a:r>
          <a:endParaRPr lang="en-US"/>
        </a:p>
      </dgm:t>
    </dgm:pt>
    <dgm:pt modelId="{C586FF02-696C-4050-B50D-3C05F1E166CE}" type="parTrans" cxnId="{546C974F-F366-4077-AB48-446D6ECC5AE0}">
      <dgm:prSet/>
      <dgm:spPr/>
      <dgm:t>
        <a:bodyPr/>
        <a:lstStyle/>
        <a:p>
          <a:endParaRPr lang="en-US"/>
        </a:p>
      </dgm:t>
    </dgm:pt>
    <dgm:pt modelId="{EB444271-4784-4CEA-9F9F-00263E99E871}" type="sibTrans" cxnId="{546C974F-F366-4077-AB48-446D6ECC5AE0}">
      <dgm:prSet/>
      <dgm:spPr/>
      <dgm:t>
        <a:bodyPr/>
        <a:lstStyle/>
        <a:p>
          <a:endParaRPr lang="en-US"/>
        </a:p>
      </dgm:t>
    </dgm:pt>
    <dgm:pt modelId="{A983C7E5-01BA-4FE4-9CA4-210636A5DFF7}" type="pres">
      <dgm:prSet presAssocID="{A89A8DE5-F394-4432-BB5E-F2F2AD82B4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87B9552-94BE-4439-85B8-F18421D2C712}" type="pres">
      <dgm:prSet presAssocID="{BFF4BB5C-DAC1-4431-BC90-C0DBE915C1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46C974F-F366-4077-AB48-446D6ECC5AE0}" srcId="{A89A8DE5-F394-4432-BB5E-F2F2AD82B45E}" destId="{BFF4BB5C-DAC1-4431-BC90-C0DBE915C1F1}" srcOrd="0" destOrd="0" parTransId="{C586FF02-696C-4050-B50D-3C05F1E166CE}" sibTransId="{EB444271-4784-4CEA-9F9F-00263E99E871}"/>
    <dgm:cxn modelId="{8E0AF31A-D20B-439A-8900-27BAB2319043}" type="presOf" srcId="{BFF4BB5C-DAC1-4431-BC90-C0DBE915C1F1}" destId="{D87B9552-94BE-4439-85B8-F18421D2C712}" srcOrd="0" destOrd="0" presId="urn:microsoft.com/office/officeart/2005/8/layout/vList2"/>
    <dgm:cxn modelId="{ED9C812E-066B-4A7D-86C2-D3B8E846CCC8}" type="presOf" srcId="{A89A8DE5-F394-4432-BB5E-F2F2AD82B45E}" destId="{A983C7E5-01BA-4FE4-9CA4-210636A5DFF7}" srcOrd="0" destOrd="0" presId="urn:microsoft.com/office/officeart/2005/8/layout/vList2"/>
    <dgm:cxn modelId="{05F712A3-91C2-46DA-9D99-E17C918172F5}" type="presParOf" srcId="{A983C7E5-01BA-4FE4-9CA4-210636A5DFF7}" destId="{D87B9552-94BE-4439-85B8-F18421D2C7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3.xml><?xml version="1.0" encoding="utf-8"?>
<dgm:dataModel xmlns:dgm="http://schemas.openxmlformats.org/drawingml/2006/diagram" xmlns:a="http://schemas.openxmlformats.org/drawingml/2006/main">
  <dgm:ptLst>
    <dgm:pt modelId="{4EA6EB2E-E2A7-42A2-A2E9-EEF4BC33A9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3405BD-FA64-42C2-8E58-E17F7CE0B009}">
      <dgm:prSet/>
      <dgm:spPr/>
      <dgm:t>
        <a:bodyPr/>
        <a:lstStyle/>
        <a:p>
          <a:pPr algn="ctr" rtl="0"/>
          <a:r>
            <a:rPr lang="pt-BR" smtClean="0"/>
            <a:t>Segregação de Massa</a:t>
          </a:r>
          <a:endParaRPr lang="en-US"/>
        </a:p>
      </dgm:t>
    </dgm:pt>
    <dgm:pt modelId="{CA166AFC-8C36-49E0-BAFA-5810A9388ECD}" type="parTrans" cxnId="{ED6908C0-7F1D-4173-9DD8-9354E33EC9B8}">
      <dgm:prSet/>
      <dgm:spPr/>
      <dgm:t>
        <a:bodyPr/>
        <a:lstStyle/>
        <a:p>
          <a:endParaRPr lang="en-US"/>
        </a:p>
      </dgm:t>
    </dgm:pt>
    <dgm:pt modelId="{3F12C3CD-C200-4234-AB4B-B1BF96BD3761}" type="sibTrans" cxnId="{ED6908C0-7F1D-4173-9DD8-9354E33EC9B8}">
      <dgm:prSet/>
      <dgm:spPr/>
      <dgm:t>
        <a:bodyPr/>
        <a:lstStyle/>
        <a:p>
          <a:endParaRPr lang="en-US"/>
        </a:p>
      </dgm:t>
    </dgm:pt>
    <dgm:pt modelId="{1EBDE9D6-D135-4DC1-86F1-70E6882F330A}" type="pres">
      <dgm:prSet presAssocID="{4EA6EB2E-E2A7-42A2-A2E9-EEF4BC33A9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D2C30F-84D7-443A-91E1-A99E0E32BC0E}" type="pres">
      <dgm:prSet presAssocID="{AB3405BD-FA64-42C2-8E58-E17F7CE0B0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5EBEB8-6370-4A55-8826-8C1CAC145D50}" type="presOf" srcId="{AB3405BD-FA64-42C2-8E58-E17F7CE0B009}" destId="{BDD2C30F-84D7-443A-91E1-A99E0E32BC0E}" srcOrd="0" destOrd="0" presId="urn:microsoft.com/office/officeart/2005/8/layout/vList2"/>
    <dgm:cxn modelId="{5018FE06-ED65-455F-AAC9-729F9608B44D}" type="presOf" srcId="{4EA6EB2E-E2A7-42A2-A2E9-EEF4BC33A925}" destId="{1EBDE9D6-D135-4DC1-86F1-70E6882F330A}" srcOrd="0" destOrd="0" presId="urn:microsoft.com/office/officeart/2005/8/layout/vList2"/>
    <dgm:cxn modelId="{ED6908C0-7F1D-4173-9DD8-9354E33EC9B8}" srcId="{4EA6EB2E-E2A7-42A2-A2E9-EEF4BC33A925}" destId="{AB3405BD-FA64-42C2-8E58-E17F7CE0B009}" srcOrd="0" destOrd="0" parTransId="{CA166AFC-8C36-49E0-BAFA-5810A9388ECD}" sibTransId="{3F12C3CD-C200-4234-AB4B-B1BF96BD3761}"/>
    <dgm:cxn modelId="{4F7DB8DD-5E54-4AC0-9AF0-45EF124F54EC}" type="presParOf" srcId="{1EBDE9D6-D135-4DC1-86F1-70E6882F330A}" destId="{BDD2C30F-84D7-443A-91E1-A99E0E32BC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4.xml><?xml version="1.0" encoding="utf-8"?>
<dgm:dataModel xmlns:dgm="http://schemas.openxmlformats.org/drawingml/2006/diagram" xmlns:a="http://schemas.openxmlformats.org/drawingml/2006/main">
  <dgm:ptLst>
    <dgm:pt modelId="{BF635715-0DE7-44DF-86AB-A45598EE644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t-BR"/>
        </a:p>
      </dgm:t>
    </dgm:pt>
    <dgm:pt modelId="{61FF967C-F828-461C-80A9-1B2E08292E02}">
      <dgm:prSet/>
      <dgm:spPr/>
      <dgm:t>
        <a:bodyPr/>
        <a:lstStyle/>
        <a:p>
          <a:pPr rtl="0"/>
          <a:r>
            <a:rPr lang="pt-BR" smtClean="0"/>
            <a:t>Guia de Arrecadação</a:t>
          </a:r>
          <a:endParaRPr lang="pt-BR"/>
        </a:p>
      </dgm:t>
    </dgm:pt>
    <dgm:pt modelId="{4CC553DE-7DE3-4B91-8AF8-BC768A6582EF}" type="parTrans" cxnId="{E38F2205-A966-4E8D-A429-3A77994BEA5C}">
      <dgm:prSet/>
      <dgm:spPr/>
      <dgm:t>
        <a:bodyPr/>
        <a:lstStyle/>
        <a:p>
          <a:endParaRPr lang="pt-BR"/>
        </a:p>
      </dgm:t>
    </dgm:pt>
    <dgm:pt modelId="{74CA9373-74AE-4F50-9A92-6D143AB5F987}" type="sibTrans" cxnId="{E38F2205-A966-4E8D-A429-3A77994BEA5C}">
      <dgm:prSet/>
      <dgm:spPr/>
      <dgm:t>
        <a:bodyPr/>
        <a:lstStyle/>
        <a:p>
          <a:endParaRPr lang="pt-BR"/>
        </a:p>
      </dgm:t>
    </dgm:pt>
    <dgm:pt modelId="{9A93783B-380F-4C03-8F7D-4A1F3D29AA2A}" type="pres">
      <dgm:prSet presAssocID="{BF635715-0DE7-44DF-86AB-A45598EE64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116E7F-1731-4AEF-B76A-FD9E4291E7CC}" type="pres">
      <dgm:prSet presAssocID="{61FF967C-F828-461C-80A9-1B2E08292E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DC5A3B-CF67-4E36-B3C1-FC9050C8324F}" type="presOf" srcId="{BF635715-0DE7-44DF-86AB-A45598EE644F}" destId="{9A93783B-380F-4C03-8F7D-4A1F3D29AA2A}" srcOrd="0" destOrd="0" presId="urn:microsoft.com/office/officeart/2005/8/layout/vList2"/>
    <dgm:cxn modelId="{E38F2205-A966-4E8D-A429-3A77994BEA5C}" srcId="{BF635715-0DE7-44DF-86AB-A45598EE644F}" destId="{61FF967C-F828-461C-80A9-1B2E08292E02}" srcOrd="0" destOrd="0" parTransId="{4CC553DE-7DE3-4B91-8AF8-BC768A6582EF}" sibTransId="{74CA9373-74AE-4F50-9A92-6D143AB5F987}"/>
    <dgm:cxn modelId="{8400D222-7ABA-4D07-B774-EE5FDF3A4694}" type="presOf" srcId="{61FF967C-F828-461C-80A9-1B2E08292E02}" destId="{ED116E7F-1731-4AEF-B76A-FD9E4291E7CC}" srcOrd="0" destOrd="0" presId="urn:microsoft.com/office/officeart/2005/8/layout/vList2"/>
    <dgm:cxn modelId="{CD542BBD-F3DA-48FE-B315-34D8A1442404}" type="presParOf" srcId="{9A93783B-380F-4C03-8F7D-4A1F3D29AA2A}" destId="{ED116E7F-1731-4AEF-B76A-FD9E4291E7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5.xml><?xml version="1.0" encoding="utf-8"?>
<dgm:dataModel xmlns:dgm="http://schemas.openxmlformats.org/drawingml/2006/diagram" xmlns:a="http://schemas.openxmlformats.org/drawingml/2006/main">
  <dgm:ptLst>
    <dgm:pt modelId="{9D486956-5F88-4E19-AC82-63C4945A6D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D7DC579D-94F0-4F15-A363-A01B076FBA1F}">
      <dgm:prSet/>
      <dgm:spPr/>
      <dgm:t>
        <a:bodyPr/>
        <a:lstStyle/>
        <a:p>
          <a:pPr rtl="0"/>
          <a:r>
            <a:rPr lang="pt-BR" dirty="0" smtClean="0"/>
            <a:t>Notas Explicativas</a:t>
          </a:r>
          <a:endParaRPr lang="pt-BR" dirty="0"/>
        </a:p>
      </dgm:t>
    </dgm:pt>
    <dgm:pt modelId="{07DC7423-80E8-4014-AD72-B95BFACD120A}" type="parTrans" cxnId="{55AF3DC5-7D84-41FE-BB9C-CAF8E5D314B4}">
      <dgm:prSet/>
      <dgm:spPr/>
      <dgm:t>
        <a:bodyPr/>
        <a:lstStyle/>
        <a:p>
          <a:endParaRPr lang="pt-BR"/>
        </a:p>
      </dgm:t>
    </dgm:pt>
    <dgm:pt modelId="{6961076D-12FE-49B6-A678-5EB0A14D8E1A}" type="sibTrans" cxnId="{55AF3DC5-7D84-41FE-BB9C-CAF8E5D314B4}">
      <dgm:prSet/>
      <dgm:spPr/>
      <dgm:t>
        <a:bodyPr/>
        <a:lstStyle/>
        <a:p>
          <a:endParaRPr lang="pt-BR"/>
        </a:p>
      </dgm:t>
    </dgm:pt>
    <dgm:pt modelId="{8690041C-0A14-4E2A-A3DF-7DBDD8727EDA}" type="pres">
      <dgm:prSet presAssocID="{9D486956-5F88-4E19-AC82-63C4945A6D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63C42E-8B1E-40A7-9FF0-F86E661F1A36}" type="pres">
      <dgm:prSet presAssocID="{D7DC579D-94F0-4F15-A363-A01B076FBA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AF3DC5-7D84-41FE-BB9C-CAF8E5D314B4}" srcId="{9D486956-5F88-4E19-AC82-63C4945A6D5D}" destId="{D7DC579D-94F0-4F15-A363-A01B076FBA1F}" srcOrd="0" destOrd="0" parTransId="{07DC7423-80E8-4014-AD72-B95BFACD120A}" sibTransId="{6961076D-12FE-49B6-A678-5EB0A14D8E1A}"/>
    <dgm:cxn modelId="{70F0999B-32CD-4A06-8531-12319678B19C}" type="presOf" srcId="{D7DC579D-94F0-4F15-A363-A01B076FBA1F}" destId="{5B63C42E-8B1E-40A7-9FF0-F86E661F1A36}" srcOrd="0" destOrd="0" presId="urn:microsoft.com/office/officeart/2005/8/layout/vList2"/>
    <dgm:cxn modelId="{6AED1D38-74C1-4F5C-AE73-FC6D08776455}" type="presOf" srcId="{9D486956-5F88-4E19-AC82-63C4945A6D5D}" destId="{8690041C-0A14-4E2A-A3DF-7DBDD8727EDA}" srcOrd="0" destOrd="0" presId="urn:microsoft.com/office/officeart/2005/8/layout/vList2"/>
    <dgm:cxn modelId="{DB298F80-CE9C-43FB-A8D7-628D2AAE13BE}" type="presParOf" srcId="{8690041C-0A14-4E2A-A3DF-7DBDD8727EDA}" destId="{5B63C42E-8B1E-40A7-9FF0-F86E661F1A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6.xml><?xml version="1.0" encoding="utf-8"?>
<dgm:dataModel xmlns:dgm="http://schemas.openxmlformats.org/drawingml/2006/diagram" xmlns:a="http://schemas.openxmlformats.org/drawingml/2006/main">
  <dgm:ptLst>
    <dgm:pt modelId="{9D486956-5F88-4E19-AC82-63C4945A6D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D7DC579D-94F0-4F15-A363-A01B076FBA1F}">
      <dgm:prSet/>
      <dgm:spPr/>
      <dgm:t>
        <a:bodyPr/>
        <a:lstStyle/>
        <a:p>
          <a:pPr rtl="0"/>
          <a:r>
            <a:rPr lang="pt-BR" dirty="0" smtClean="0"/>
            <a:t>Notas Explicativas</a:t>
          </a:r>
          <a:endParaRPr lang="pt-BR" dirty="0"/>
        </a:p>
      </dgm:t>
    </dgm:pt>
    <dgm:pt modelId="{07DC7423-80E8-4014-AD72-B95BFACD120A}" type="parTrans" cxnId="{55AF3DC5-7D84-41FE-BB9C-CAF8E5D314B4}">
      <dgm:prSet/>
      <dgm:spPr/>
      <dgm:t>
        <a:bodyPr/>
        <a:lstStyle/>
        <a:p>
          <a:endParaRPr lang="pt-BR"/>
        </a:p>
      </dgm:t>
    </dgm:pt>
    <dgm:pt modelId="{6961076D-12FE-49B6-A678-5EB0A14D8E1A}" type="sibTrans" cxnId="{55AF3DC5-7D84-41FE-BB9C-CAF8E5D314B4}">
      <dgm:prSet/>
      <dgm:spPr/>
      <dgm:t>
        <a:bodyPr/>
        <a:lstStyle/>
        <a:p>
          <a:endParaRPr lang="pt-BR"/>
        </a:p>
      </dgm:t>
    </dgm:pt>
    <dgm:pt modelId="{8690041C-0A14-4E2A-A3DF-7DBDD8727EDA}" type="pres">
      <dgm:prSet presAssocID="{9D486956-5F88-4E19-AC82-63C4945A6D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63C42E-8B1E-40A7-9FF0-F86E661F1A36}" type="pres">
      <dgm:prSet presAssocID="{D7DC579D-94F0-4F15-A363-A01B076FBA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B442AC-3A09-4186-881A-7D846CF3353C}" type="presOf" srcId="{9D486956-5F88-4E19-AC82-63C4945A6D5D}" destId="{8690041C-0A14-4E2A-A3DF-7DBDD8727EDA}" srcOrd="0" destOrd="0" presId="urn:microsoft.com/office/officeart/2005/8/layout/vList2"/>
    <dgm:cxn modelId="{55AF3DC5-7D84-41FE-BB9C-CAF8E5D314B4}" srcId="{9D486956-5F88-4E19-AC82-63C4945A6D5D}" destId="{D7DC579D-94F0-4F15-A363-A01B076FBA1F}" srcOrd="0" destOrd="0" parTransId="{07DC7423-80E8-4014-AD72-B95BFACD120A}" sibTransId="{6961076D-12FE-49B6-A678-5EB0A14D8E1A}"/>
    <dgm:cxn modelId="{47F0A5FD-4CAA-4694-A331-CA786A81F4C6}" type="presOf" srcId="{D7DC579D-94F0-4F15-A363-A01B076FBA1F}" destId="{5B63C42E-8B1E-40A7-9FF0-F86E661F1A36}" srcOrd="0" destOrd="0" presId="urn:microsoft.com/office/officeart/2005/8/layout/vList2"/>
    <dgm:cxn modelId="{D25472C2-C572-481B-9682-E49265A33E17}" type="presParOf" srcId="{8690041C-0A14-4E2A-A3DF-7DBDD8727EDA}" destId="{5B63C42E-8B1E-40A7-9FF0-F86E661F1A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7.xml><?xml version="1.0" encoding="utf-8"?>
<dgm:dataModel xmlns:dgm="http://schemas.openxmlformats.org/drawingml/2006/diagram" xmlns:a="http://schemas.openxmlformats.org/drawingml/2006/main">
  <dgm:ptLst>
    <dgm:pt modelId="{C0DBA970-346A-4B8B-9378-CD8F31BE2D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07410F-51CB-4022-8415-AB6BB31B8A23}">
      <dgm:prSet/>
      <dgm:spPr/>
      <dgm:t>
        <a:bodyPr/>
        <a:lstStyle/>
        <a:p>
          <a:pPr algn="ctr" rtl="0"/>
          <a:r>
            <a:rPr lang="pt-BR" smtClean="0"/>
            <a:t>Notas Explicativas</a:t>
          </a:r>
          <a:endParaRPr lang="en-US"/>
        </a:p>
      </dgm:t>
    </dgm:pt>
    <dgm:pt modelId="{A0EC401E-AEB9-49CC-A32A-4EE1C3F5BBBB}" type="parTrans" cxnId="{9D90186D-99DA-49DA-A5A9-ACE657854D8A}">
      <dgm:prSet/>
      <dgm:spPr/>
      <dgm:t>
        <a:bodyPr/>
        <a:lstStyle/>
        <a:p>
          <a:endParaRPr lang="en-US"/>
        </a:p>
      </dgm:t>
    </dgm:pt>
    <dgm:pt modelId="{7B060CE6-F4DC-43F7-B262-B9996B6A0465}" type="sibTrans" cxnId="{9D90186D-99DA-49DA-A5A9-ACE657854D8A}">
      <dgm:prSet/>
      <dgm:spPr/>
      <dgm:t>
        <a:bodyPr/>
        <a:lstStyle/>
        <a:p>
          <a:endParaRPr lang="en-US"/>
        </a:p>
      </dgm:t>
    </dgm:pt>
    <dgm:pt modelId="{5EAE67B3-D776-4283-9D4E-BAC3EE19271C}" type="pres">
      <dgm:prSet presAssocID="{C0DBA970-346A-4B8B-9378-CD8F31BE2D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ED6BC1-EFB0-4AD8-806C-6077AA459B50}" type="pres">
      <dgm:prSet presAssocID="{8C07410F-51CB-4022-8415-AB6BB31B8A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600EB9-8382-4EC6-8D65-56B326C947F2}" type="presOf" srcId="{8C07410F-51CB-4022-8415-AB6BB31B8A23}" destId="{B3ED6BC1-EFB0-4AD8-806C-6077AA459B50}" srcOrd="0" destOrd="0" presId="urn:microsoft.com/office/officeart/2005/8/layout/vList2"/>
    <dgm:cxn modelId="{031151D2-B980-4CDD-9EA6-E73EC9DD5D20}" type="presOf" srcId="{C0DBA970-346A-4B8B-9378-CD8F31BE2DE8}" destId="{5EAE67B3-D776-4283-9D4E-BAC3EE19271C}" srcOrd="0" destOrd="0" presId="urn:microsoft.com/office/officeart/2005/8/layout/vList2"/>
    <dgm:cxn modelId="{9D90186D-99DA-49DA-A5A9-ACE657854D8A}" srcId="{C0DBA970-346A-4B8B-9378-CD8F31BE2DE8}" destId="{8C07410F-51CB-4022-8415-AB6BB31B8A23}" srcOrd="0" destOrd="0" parTransId="{A0EC401E-AEB9-49CC-A32A-4EE1C3F5BBBB}" sibTransId="{7B060CE6-F4DC-43F7-B262-B9996B6A0465}"/>
    <dgm:cxn modelId="{D6584A7D-253E-46CA-AC8D-8C60A13BAB15}" type="presParOf" srcId="{5EAE67B3-D776-4283-9D4E-BAC3EE19271C}" destId="{B3ED6BC1-EFB0-4AD8-806C-6077AA459B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8.xml><?xml version="1.0" encoding="utf-8"?>
<dgm:dataModel xmlns:dgm="http://schemas.openxmlformats.org/drawingml/2006/diagram" xmlns:a="http://schemas.openxmlformats.org/drawingml/2006/main">
  <dgm:ptLst>
    <dgm:pt modelId="{C0DBA970-346A-4B8B-9378-CD8F31BE2D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07410F-51CB-4022-8415-AB6BB31B8A23}">
      <dgm:prSet/>
      <dgm:spPr/>
      <dgm:t>
        <a:bodyPr/>
        <a:lstStyle/>
        <a:p>
          <a:pPr algn="ctr" rtl="0"/>
          <a:r>
            <a:rPr lang="pt-BR" smtClean="0"/>
            <a:t>Notas Explicativas</a:t>
          </a:r>
          <a:endParaRPr lang="en-US"/>
        </a:p>
      </dgm:t>
    </dgm:pt>
    <dgm:pt modelId="{A0EC401E-AEB9-49CC-A32A-4EE1C3F5BBBB}" type="parTrans" cxnId="{9D90186D-99DA-49DA-A5A9-ACE657854D8A}">
      <dgm:prSet/>
      <dgm:spPr/>
      <dgm:t>
        <a:bodyPr/>
        <a:lstStyle/>
        <a:p>
          <a:endParaRPr lang="en-US"/>
        </a:p>
      </dgm:t>
    </dgm:pt>
    <dgm:pt modelId="{7B060CE6-F4DC-43F7-B262-B9996B6A0465}" type="sibTrans" cxnId="{9D90186D-99DA-49DA-A5A9-ACE657854D8A}">
      <dgm:prSet/>
      <dgm:spPr/>
      <dgm:t>
        <a:bodyPr/>
        <a:lstStyle/>
        <a:p>
          <a:endParaRPr lang="en-US"/>
        </a:p>
      </dgm:t>
    </dgm:pt>
    <dgm:pt modelId="{5EAE67B3-D776-4283-9D4E-BAC3EE19271C}" type="pres">
      <dgm:prSet presAssocID="{C0DBA970-346A-4B8B-9378-CD8F31BE2D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ED6BC1-EFB0-4AD8-806C-6077AA459B50}" type="pres">
      <dgm:prSet presAssocID="{8C07410F-51CB-4022-8415-AB6BB31B8A23}" presName="parentText" presStyleLbl="node1" presStyleIdx="0" presStyleCnt="1" custLinFactNeighborY="445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1B577B-0144-48A6-823C-99978C36E334}" type="presOf" srcId="{C0DBA970-346A-4B8B-9378-CD8F31BE2DE8}" destId="{5EAE67B3-D776-4283-9D4E-BAC3EE19271C}" srcOrd="0" destOrd="0" presId="urn:microsoft.com/office/officeart/2005/8/layout/vList2"/>
    <dgm:cxn modelId="{39CF6C60-5AE4-432F-8940-87907F80B199}" type="presOf" srcId="{8C07410F-51CB-4022-8415-AB6BB31B8A23}" destId="{B3ED6BC1-EFB0-4AD8-806C-6077AA459B50}" srcOrd="0" destOrd="0" presId="urn:microsoft.com/office/officeart/2005/8/layout/vList2"/>
    <dgm:cxn modelId="{9D90186D-99DA-49DA-A5A9-ACE657854D8A}" srcId="{C0DBA970-346A-4B8B-9378-CD8F31BE2DE8}" destId="{8C07410F-51CB-4022-8415-AB6BB31B8A23}" srcOrd="0" destOrd="0" parTransId="{A0EC401E-AEB9-49CC-A32A-4EE1C3F5BBBB}" sibTransId="{7B060CE6-F4DC-43F7-B262-B9996B6A0465}"/>
    <dgm:cxn modelId="{F7998A81-0724-49FA-AF0E-14C6CB1D5F8A}" type="presParOf" srcId="{5EAE67B3-D776-4283-9D4E-BAC3EE19271C}" destId="{B3ED6BC1-EFB0-4AD8-806C-6077AA459B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9.xml><?xml version="1.0" encoding="utf-8"?>
<dgm:dataModel xmlns:dgm="http://schemas.openxmlformats.org/drawingml/2006/diagram" xmlns:a="http://schemas.openxmlformats.org/drawingml/2006/main">
  <dgm:ptLst>
    <dgm:pt modelId="{89637EA1-8B3E-473E-B892-E1D86D9D64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E423D2A-3687-4437-A966-0141AB81D835}">
      <dgm:prSet/>
      <dgm:spPr/>
      <dgm:t>
        <a:bodyPr/>
        <a:lstStyle/>
        <a:p>
          <a:pPr rtl="0"/>
          <a:r>
            <a:rPr lang="pt-BR" smtClean="0"/>
            <a:t>Publicação dos estudos atuariais </a:t>
          </a:r>
          <a:endParaRPr lang="pt-BR"/>
        </a:p>
      </dgm:t>
    </dgm:pt>
    <dgm:pt modelId="{ACD258B3-BC5B-4515-98CE-D713A2712419}" type="parTrans" cxnId="{5A403733-376C-4850-9356-66CB5149E27A}">
      <dgm:prSet/>
      <dgm:spPr/>
      <dgm:t>
        <a:bodyPr/>
        <a:lstStyle/>
        <a:p>
          <a:endParaRPr lang="pt-BR"/>
        </a:p>
      </dgm:t>
    </dgm:pt>
    <dgm:pt modelId="{DBD1D128-FBBF-48D7-A82B-4D444234E185}" type="sibTrans" cxnId="{5A403733-376C-4850-9356-66CB5149E27A}">
      <dgm:prSet/>
      <dgm:spPr/>
      <dgm:t>
        <a:bodyPr/>
        <a:lstStyle/>
        <a:p>
          <a:endParaRPr lang="pt-BR"/>
        </a:p>
      </dgm:t>
    </dgm:pt>
    <dgm:pt modelId="{74E94554-41AF-463A-8252-1B518A36C287}" type="pres">
      <dgm:prSet presAssocID="{89637EA1-8B3E-473E-B892-E1D86D9D64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4F7869-8932-4F9F-AA9E-3C6DF2C00EAA}" type="pres">
      <dgm:prSet presAssocID="{CE423D2A-3687-4437-A966-0141AB81D8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3DEFF2-55DC-40CD-BE32-C3CA0B93E944}" type="presOf" srcId="{CE423D2A-3687-4437-A966-0141AB81D835}" destId="{2E4F7869-8932-4F9F-AA9E-3C6DF2C00EAA}" srcOrd="0" destOrd="0" presId="urn:microsoft.com/office/officeart/2005/8/layout/vList2"/>
    <dgm:cxn modelId="{FB0310D8-BE25-4748-AD4B-DD830900E3E5}" type="presOf" srcId="{89637EA1-8B3E-473E-B892-E1D86D9D64C4}" destId="{74E94554-41AF-463A-8252-1B518A36C287}" srcOrd="0" destOrd="0" presId="urn:microsoft.com/office/officeart/2005/8/layout/vList2"/>
    <dgm:cxn modelId="{5A403733-376C-4850-9356-66CB5149E27A}" srcId="{89637EA1-8B3E-473E-B892-E1D86D9D64C4}" destId="{CE423D2A-3687-4437-A966-0141AB81D835}" srcOrd="0" destOrd="0" parTransId="{ACD258B3-BC5B-4515-98CE-D713A2712419}" sibTransId="{DBD1D128-FBBF-48D7-A82B-4D444234E185}"/>
    <dgm:cxn modelId="{58C94049-A269-4D6D-9492-0516859AF0F9}" type="presParOf" srcId="{74E94554-41AF-463A-8252-1B518A36C287}" destId="{2E4F7869-8932-4F9F-AA9E-3C6DF2C00E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86DE75-CA59-4FBD-85AB-BB30E344AC4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6EC2C2-B876-410A-A5C9-B0EBE5880C57}">
      <dgm:prSet/>
      <dgm:spPr/>
      <dgm:t>
        <a:bodyPr/>
        <a:lstStyle/>
        <a:p>
          <a:pPr algn="ctr" rtl="0"/>
          <a:r>
            <a:rPr lang="pt-BR" b="1" dirty="0" smtClean="0"/>
            <a:t>ENTE</a:t>
          </a:r>
          <a:endParaRPr lang="en-US" dirty="0"/>
        </a:p>
      </dgm:t>
    </dgm:pt>
    <dgm:pt modelId="{73A0EB3A-AF69-4314-A2CD-10B57E17382A}" type="parTrans" cxnId="{C7ACBBE1-D23A-47B8-8350-8DE1819A374E}">
      <dgm:prSet/>
      <dgm:spPr/>
      <dgm:t>
        <a:bodyPr/>
        <a:lstStyle/>
        <a:p>
          <a:endParaRPr lang="en-US"/>
        </a:p>
      </dgm:t>
    </dgm:pt>
    <dgm:pt modelId="{34D73A20-75A8-44B0-AE2F-815BBA30A398}" type="sibTrans" cxnId="{C7ACBBE1-D23A-47B8-8350-8DE1819A374E}">
      <dgm:prSet/>
      <dgm:spPr/>
      <dgm:t>
        <a:bodyPr/>
        <a:lstStyle/>
        <a:p>
          <a:endParaRPr lang="en-US"/>
        </a:p>
      </dgm:t>
    </dgm:pt>
    <dgm:pt modelId="{B9025797-D004-4758-8906-7A9D282DA2C4}" type="pres">
      <dgm:prSet presAssocID="{BA86DE75-CA59-4FBD-85AB-BB30E344A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CD7CE1-382E-40E1-89BC-92BCA974D18E}" type="pres">
      <dgm:prSet presAssocID="{9C6EC2C2-B876-410A-A5C9-B0EBE5880C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371F47-60A1-4CE0-A8FB-116AD1342D6F}" type="presOf" srcId="{9C6EC2C2-B876-410A-A5C9-B0EBE5880C57}" destId="{F2CD7CE1-382E-40E1-89BC-92BCA974D18E}" srcOrd="0" destOrd="0" presId="urn:microsoft.com/office/officeart/2005/8/layout/vList2"/>
    <dgm:cxn modelId="{B086BCC6-790B-4426-B124-A3A4FAE2B402}" type="presOf" srcId="{BA86DE75-CA59-4FBD-85AB-BB30E344AC49}" destId="{B9025797-D004-4758-8906-7A9D282DA2C4}" srcOrd="0" destOrd="0" presId="urn:microsoft.com/office/officeart/2005/8/layout/vList2"/>
    <dgm:cxn modelId="{C7ACBBE1-D23A-47B8-8350-8DE1819A374E}" srcId="{BA86DE75-CA59-4FBD-85AB-BB30E344AC49}" destId="{9C6EC2C2-B876-410A-A5C9-B0EBE5880C57}" srcOrd="0" destOrd="0" parTransId="{73A0EB3A-AF69-4314-A2CD-10B57E17382A}" sibTransId="{34D73A20-75A8-44B0-AE2F-815BBA30A398}"/>
    <dgm:cxn modelId="{F0BED5BA-871A-4359-AA6A-F78BBDE245CA}" type="presParOf" srcId="{B9025797-D004-4758-8906-7A9D282DA2C4}" destId="{F2CD7CE1-382E-40E1-89BC-92BCA974D1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0.xml><?xml version="1.0" encoding="utf-8"?>
<dgm:dataModel xmlns:dgm="http://schemas.openxmlformats.org/drawingml/2006/diagram" xmlns:a="http://schemas.openxmlformats.org/drawingml/2006/main">
  <dgm:ptLst>
    <dgm:pt modelId="{B60E8328-042B-4421-87FE-4325045205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5755CA3F-0B4D-4EF4-BF88-AFD68A66929F}">
      <dgm:prSet/>
      <dgm:spPr/>
      <dgm:t>
        <a:bodyPr/>
        <a:lstStyle/>
        <a:p>
          <a:pPr rtl="0"/>
          <a:r>
            <a:rPr lang="pt-BR" smtClean="0"/>
            <a:t>Referências</a:t>
          </a:r>
          <a:endParaRPr lang="pt-BR"/>
        </a:p>
      </dgm:t>
    </dgm:pt>
    <dgm:pt modelId="{9EF4A78F-0AFC-47B9-A56D-341F3C61CAD8}" type="parTrans" cxnId="{7753395E-7FDB-4796-8F75-55B6E2E9A1C7}">
      <dgm:prSet/>
      <dgm:spPr/>
      <dgm:t>
        <a:bodyPr/>
        <a:lstStyle/>
        <a:p>
          <a:endParaRPr lang="pt-BR"/>
        </a:p>
      </dgm:t>
    </dgm:pt>
    <dgm:pt modelId="{74F41FF4-0E95-495F-BF0D-C9E2B4A451CD}" type="sibTrans" cxnId="{7753395E-7FDB-4796-8F75-55B6E2E9A1C7}">
      <dgm:prSet/>
      <dgm:spPr/>
      <dgm:t>
        <a:bodyPr/>
        <a:lstStyle/>
        <a:p>
          <a:endParaRPr lang="pt-BR"/>
        </a:p>
      </dgm:t>
    </dgm:pt>
    <dgm:pt modelId="{8176E969-7BE6-4ADC-8156-C35D0B5399CE}" type="pres">
      <dgm:prSet presAssocID="{B60E8328-042B-4421-87FE-4325045205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338B99-2AC0-4AE0-A115-1028D5EFC945}" type="pres">
      <dgm:prSet presAssocID="{5755CA3F-0B4D-4EF4-BF88-AFD68A6692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7EE16A-6522-4754-B0A5-88C2B81C4BFE}" type="presOf" srcId="{B60E8328-042B-4421-87FE-4325045205A9}" destId="{8176E969-7BE6-4ADC-8156-C35D0B5399CE}" srcOrd="0" destOrd="0" presId="urn:microsoft.com/office/officeart/2005/8/layout/vList2"/>
    <dgm:cxn modelId="{84A14595-F018-4798-872C-F0E65AE8F610}" type="presOf" srcId="{5755CA3F-0B4D-4EF4-BF88-AFD68A66929F}" destId="{CF338B99-2AC0-4AE0-A115-1028D5EFC945}" srcOrd="0" destOrd="0" presId="urn:microsoft.com/office/officeart/2005/8/layout/vList2"/>
    <dgm:cxn modelId="{7753395E-7FDB-4796-8F75-55B6E2E9A1C7}" srcId="{B60E8328-042B-4421-87FE-4325045205A9}" destId="{5755CA3F-0B4D-4EF4-BF88-AFD68A66929F}" srcOrd="0" destOrd="0" parTransId="{9EF4A78F-0AFC-47B9-A56D-341F3C61CAD8}" sibTransId="{74F41FF4-0E95-495F-BF0D-C9E2B4A451CD}"/>
    <dgm:cxn modelId="{DA305B67-3392-4430-BF88-5DFDF50316E0}" type="presParOf" srcId="{8176E969-7BE6-4ADC-8156-C35D0B5399CE}" destId="{CF338B99-2AC0-4AE0-A115-1028D5EFC9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1.xml><?xml version="1.0" encoding="utf-8"?>
<dgm:dataModel xmlns:dgm="http://schemas.openxmlformats.org/drawingml/2006/diagram" xmlns:a="http://schemas.openxmlformats.org/drawingml/2006/main">
  <dgm:ptLst>
    <dgm:pt modelId="{B60E8328-042B-4421-87FE-4325045205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5755CA3F-0B4D-4EF4-BF88-AFD68A66929F}">
      <dgm:prSet/>
      <dgm:spPr/>
      <dgm:t>
        <a:bodyPr/>
        <a:lstStyle/>
        <a:p>
          <a:pPr rtl="0"/>
          <a:r>
            <a:rPr lang="pt-BR" smtClean="0"/>
            <a:t>Referências</a:t>
          </a:r>
          <a:endParaRPr lang="pt-BR"/>
        </a:p>
      </dgm:t>
    </dgm:pt>
    <dgm:pt modelId="{9EF4A78F-0AFC-47B9-A56D-341F3C61CAD8}" type="parTrans" cxnId="{7753395E-7FDB-4796-8F75-55B6E2E9A1C7}">
      <dgm:prSet/>
      <dgm:spPr/>
      <dgm:t>
        <a:bodyPr/>
        <a:lstStyle/>
        <a:p>
          <a:endParaRPr lang="pt-BR"/>
        </a:p>
      </dgm:t>
    </dgm:pt>
    <dgm:pt modelId="{74F41FF4-0E95-495F-BF0D-C9E2B4A451CD}" type="sibTrans" cxnId="{7753395E-7FDB-4796-8F75-55B6E2E9A1C7}">
      <dgm:prSet/>
      <dgm:spPr/>
      <dgm:t>
        <a:bodyPr/>
        <a:lstStyle/>
        <a:p>
          <a:endParaRPr lang="pt-BR"/>
        </a:p>
      </dgm:t>
    </dgm:pt>
    <dgm:pt modelId="{8176E969-7BE6-4ADC-8156-C35D0B5399CE}" type="pres">
      <dgm:prSet presAssocID="{B60E8328-042B-4421-87FE-4325045205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338B99-2AC0-4AE0-A115-1028D5EFC945}" type="pres">
      <dgm:prSet presAssocID="{5755CA3F-0B4D-4EF4-BF88-AFD68A6692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6FC1C6-1FB7-4B8F-B650-B9893DED8FB4}" type="presOf" srcId="{5755CA3F-0B4D-4EF4-BF88-AFD68A66929F}" destId="{CF338B99-2AC0-4AE0-A115-1028D5EFC945}" srcOrd="0" destOrd="0" presId="urn:microsoft.com/office/officeart/2005/8/layout/vList2"/>
    <dgm:cxn modelId="{7753395E-7FDB-4796-8F75-55B6E2E9A1C7}" srcId="{B60E8328-042B-4421-87FE-4325045205A9}" destId="{5755CA3F-0B4D-4EF4-BF88-AFD68A66929F}" srcOrd="0" destOrd="0" parTransId="{9EF4A78F-0AFC-47B9-A56D-341F3C61CAD8}" sibTransId="{74F41FF4-0E95-495F-BF0D-C9E2B4A451CD}"/>
    <dgm:cxn modelId="{2B98E8DE-A9A8-4529-AAF1-8C975BE150BC}" type="presOf" srcId="{B60E8328-042B-4421-87FE-4325045205A9}" destId="{8176E969-7BE6-4ADC-8156-C35D0B5399CE}" srcOrd="0" destOrd="0" presId="urn:microsoft.com/office/officeart/2005/8/layout/vList2"/>
    <dgm:cxn modelId="{80AA0583-68D8-4067-862B-765A6F303FC1}" type="presParOf" srcId="{8176E969-7BE6-4ADC-8156-C35D0B5399CE}" destId="{CF338B99-2AC0-4AE0-A115-1028D5EFC9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2.xml><?xml version="1.0" encoding="utf-8"?>
<dgm:dataModel xmlns:dgm="http://schemas.openxmlformats.org/drawingml/2006/diagram" xmlns:a="http://schemas.openxmlformats.org/drawingml/2006/main">
  <dgm:ptLst>
    <dgm:pt modelId="{D1194436-2AB7-4A8A-A3B7-15B0E9591D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09EC62F9-BCC8-4EAC-938C-83FA1A231748}">
      <dgm:prSet/>
      <dgm:spPr/>
      <dgm:t>
        <a:bodyPr/>
        <a:lstStyle/>
        <a:p>
          <a:pPr rtl="0"/>
          <a:r>
            <a:rPr lang="pt-BR" smtClean="0"/>
            <a:t>Obrigada!!!!!</a:t>
          </a:r>
          <a:endParaRPr lang="pt-BR"/>
        </a:p>
      </dgm:t>
    </dgm:pt>
    <dgm:pt modelId="{12144AF6-D0E1-4729-9BA9-0B47329496C5}" type="parTrans" cxnId="{B9DABAB7-DCB2-4834-A0EC-768D4BD27DBC}">
      <dgm:prSet/>
      <dgm:spPr/>
      <dgm:t>
        <a:bodyPr/>
        <a:lstStyle/>
        <a:p>
          <a:endParaRPr lang="pt-BR"/>
        </a:p>
      </dgm:t>
    </dgm:pt>
    <dgm:pt modelId="{027E3F42-F524-429F-B2E1-691FE1C81E2A}" type="sibTrans" cxnId="{B9DABAB7-DCB2-4834-A0EC-768D4BD27DBC}">
      <dgm:prSet/>
      <dgm:spPr/>
      <dgm:t>
        <a:bodyPr/>
        <a:lstStyle/>
        <a:p>
          <a:endParaRPr lang="pt-BR"/>
        </a:p>
      </dgm:t>
    </dgm:pt>
    <dgm:pt modelId="{B9182108-8010-41F5-A250-A7C90943C6FD}" type="pres">
      <dgm:prSet presAssocID="{D1194436-2AB7-4A8A-A3B7-15B0E9591D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3A019EC-6179-4B4E-B24B-918F0BA781D2}" type="pres">
      <dgm:prSet presAssocID="{09EC62F9-BCC8-4EAC-938C-83FA1A231748}" presName="parentText" presStyleLbl="node1" presStyleIdx="0" presStyleCnt="1" custLinFactNeighborY="708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765D88-DADB-4149-99AB-B722FDBD53BC}" type="presOf" srcId="{09EC62F9-BCC8-4EAC-938C-83FA1A231748}" destId="{A3A019EC-6179-4B4E-B24B-918F0BA781D2}" srcOrd="0" destOrd="0" presId="urn:microsoft.com/office/officeart/2005/8/layout/vList2"/>
    <dgm:cxn modelId="{B9DABAB7-DCB2-4834-A0EC-768D4BD27DBC}" srcId="{D1194436-2AB7-4A8A-A3B7-15B0E9591DD0}" destId="{09EC62F9-BCC8-4EAC-938C-83FA1A231748}" srcOrd="0" destOrd="0" parTransId="{12144AF6-D0E1-4729-9BA9-0B47329496C5}" sibTransId="{027E3F42-F524-429F-B2E1-691FE1C81E2A}"/>
    <dgm:cxn modelId="{98A711D3-5062-4854-88A0-B0F6D6179C79}" type="presOf" srcId="{D1194436-2AB7-4A8A-A3B7-15B0E9591DD0}" destId="{B9182108-8010-41F5-A250-A7C90943C6FD}" srcOrd="0" destOrd="0" presId="urn:microsoft.com/office/officeart/2005/8/layout/vList2"/>
    <dgm:cxn modelId="{EFE53C54-2891-4F28-83A7-58C84FB686DB}" type="presParOf" srcId="{B9182108-8010-41F5-A250-A7C90943C6FD}" destId="{A3A019EC-6179-4B4E-B24B-918F0BA781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3A2D72-6509-42DD-B199-DB622946869D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968B891-2B8F-4D92-A4A2-F68760DF2358}">
      <dgm:prSet/>
      <dgm:spPr/>
      <dgm:t>
        <a:bodyPr/>
        <a:lstStyle/>
        <a:p>
          <a:pPr algn="just" rtl="0"/>
          <a:r>
            <a:rPr lang="pt-BR" dirty="0" smtClean="0"/>
            <a:t>Benefícios de aposentadorias e pensões  de responsabilidade do tesouro;</a:t>
          </a:r>
          <a:endParaRPr lang="en-US" dirty="0"/>
        </a:p>
      </dgm:t>
    </dgm:pt>
    <dgm:pt modelId="{5913F73A-92A3-4F3B-96EB-280F432B8337}" type="parTrans" cxnId="{46D47D94-BE70-4598-96D9-9E27F7C3D17A}">
      <dgm:prSet/>
      <dgm:spPr/>
      <dgm:t>
        <a:bodyPr/>
        <a:lstStyle/>
        <a:p>
          <a:endParaRPr lang="en-US"/>
        </a:p>
      </dgm:t>
    </dgm:pt>
    <dgm:pt modelId="{85E285C2-8DC9-495A-8ACD-9ED5EEF3A890}" type="sibTrans" cxnId="{46D47D94-BE70-4598-96D9-9E27F7C3D17A}">
      <dgm:prSet/>
      <dgm:spPr/>
      <dgm:t>
        <a:bodyPr/>
        <a:lstStyle/>
        <a:p>
          <a:endParaRPr lang="en-US"/>
        </a:p>
      </dgm:t>
    </dgm:pt>
    <dgm:pt modelId="{C463CE0A-CBB2-42BA-A4C4-F51CB1B6E5A0}">
      <dgm:prSet/>
      <dgm:spPr/>
      <dgm:t>
        <a:bodyPr/>
        <a:lstStyle/>
        <a:p>
          <a:pPr algn="just" rtl="0"/>
          <a:r>
            <a:rPr lang="pt-BR" dirty="0" smtClean="0"/>
            <a:t>Benefícios não contemplados pelos Planos de Benefícios do RPPS: auxílio doença,  salário maternidade, etc...</a:t>
          </a:r>
          <a:endParaRPr lang="en-US" dirty="0"/>
        </a:p>
      </dgm:t>
    </dgm:pt>
    <dgm:pt modelId="{99F25698-13D6-48A5-819E-97A4A33259DE}" type="parTrans" cxnId="{1F2E6356-86F8-42B9-903D-A1DD698560D7}">
      <dgm:prSet/>
      <dgm:spPr/>
      <dgm:t>
        <a:bodyPr/>
        <a:lstStyle/>
        <a:p>
          <a:endParaRPr lang="en-US"/>
        </a:p>
      </dgm:t>
    </dgm:pt>
    <dgm:pt modelId="{213F9D3B-61F3-4E42-8866-8741D9D9776D}" type="sibTrans" cxnId="{1F2E6356-86F8-42B9-903D-A1DD698560D7}">
      <dgm:prSet/>
      <dgm:spPr/>
      <dgm:t>
        <a:bodyPr/>
        <a:lstStyle/>
        <a:p>
          <a:endParaRPr lang="en-US"/>
        </a:p>
      </dgm:t>
    </dgm:pt>
    <dgm:pt modelId="{F58390A5-FCAB-4817-A016-A79C5D16CF5C}">
      <dgm:prSet/>
      <dgm:spPr/>
      <dgm:t>
        <a:bodyPr/>
        <a:lstStyle/>
        <a:p>
          <a:pPr algn="just"/>
          <a:r>
            <a:rPr lang="pt-BR" dirty="0" err="1" smtClean="0"/>
            <a:t>Ex-IPDE</a:t>
          </a:r>
          <a:r>
            <a:rPr lang="pt-BR" dirty="0" smtClean="0"/>
            <a:t> nos Estados,  complementações de aposentadorias, pensões vitalícias, etc...</a:t>
          </a:r>
          <a:endParaRPr lang="en-US" dirty="0"/>
        </a:p>
      </dgm:t>
    </dgm:pt>
    <dgm:pt modelId="{F2E741CD-06CE-4612-9110-C8881697E97B}" type="parTrans" cxnId="{5ED2A23F-C8E0-47E7-8803-872898B9927E}">
      <dgm:prSet/>
      <dgm:spPr/>
      <dgm:t>
        <a:bodyPr/>
        <a:lstStyle/>
        <a:p>
          <a:endParaRPr lang="en-US"/>
        </a:p>
      </dgm:t>
    </dgm:pt>
    <dgm:pt modelId="{5191B661-5FA7-4A9B-80D0-FB8B875E1E02}" type="sibTrans" cxnId="{5ED2A23F-C8E0-47E7-8803-872898B9927E}">
      <dgm:prSet/>
      <dgm:spPr/>
      <dgm:t>
        <a:bodyPr/>
        <a:lstStyle/>
        <a:p>
          <a:endParaRPr lang="en-US"/>
        </a:p>
      </dgm:t>
    </dgm:pt>
    <dgm:pt modelId="{28A7A214-7BE9-4C03-9354-95B82FB32622}" type="pres">
      <dgm:prSet presAssocID="{9C3A2D72-6509-42DD-B199-DB62294686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3D434C-7DB0-4D62-B15D-29D1ACEE7EB3}" type="pres">
      <dgm:prSet presAssocID="{C968B891-2B8F-4D92-A4A2-F68760DF23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CD29B1-D2DF-4C8B-AB2D-0A1B54A7D589}" type="pres">
      <dgm:prSet presAssocID="{85E285C2-8DC9-495A-8ACD-9ED5EEF3A890}" presName="spacer" presStyleCnt="0"/>
      <dgm:spPr/>
    </dgm:pt>
    <dgm:pt modelId="{E9FB9004-BC0E-4827-B4BC-B1D112A25E9F}" type="pres">
      <dgm:prSet presAssocID="{C463CE0A-CBB2-42BA-A4C4-F51CB1B6E5A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DE1E0-1379-42CC-9910-99449B85C222}" type="pres">
      <dgm:prSet presAssocID="{213F9D3B-61F3-4E42-8866-8741D9D9776D}" presName="spacer" presStyleCnt="0"/>
      <dgm:spPr/>
    </dgm:pt>
    <dgm:pt modelId="{2A47C229-BC44-41D9-B85B-730CB6F21245}" type="pres">
      <dgm:prSet presAssocID="{F58390A5-FCAB-4817-A016-A79C5D16CF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A556E6-55FF-4A1A-BEBC-D54EDC1F322A}" type="presOf" srcId="{9C3A2D72-6509-42DD-B199-DB622946869D}" destId="{28A7A214-7BE9-4C03-9354-95B82FB32622}" srcOrd="0" destOrd="0" presId="urn:microsoft.com/office/officeart/2005/8/layout/vList2"/>
    <dgm:cxn modelId="{F7C1C57D-B147-4444-9FC3-9100EE6DBDB8}" type="presOf" srcId="{C463CE0A-CBB2-42BA-A4C4-F51CB1B6E5A0}" destId="{E9FB9004-BC0E-4827-B4BC-B1D112A25E9F}" srcOrd="0" destOrd="0" presId="urn:microsoft.com/office/officeart/2005/8/layout/vList2"/>
    <dgm:cxn modelId="{5ED2A23F-C8E0-47E7-8803-872898B9927E}" srcId="{9C3A2D72-6509-42DD-B199-DB622946869D}" destId="{F58390A5-FCAB-4817-A016-A79C5D16CF5C}" srcOrd="2" destOrd="0" parTransId="{F2E741CD-06CE-4612-9110-C8881697E97B}" sibTransId="{5191B661-5FA7-4A9B-80D0-FB8B875E1E02}"/>
    <dgm:cxn modelId="{069C1D82-3A3C-49C3-AAF0-0F2CB4F25C3F}" type="presOf" srcId="{C968B891-2B8F-4D92-A4A2-F68760DF2358}" destId="{3E3D434C-7DB0-4D62-B15D-29D1ACEE7EB3}" srcOrd="0" destOrd="0" presId="urn:microsoft.com/office/officeart/2005/8/layout/vList2"/>
    <dgm:cxn modelId="{46D47D94-BE70-4598-96D9-9E27F7C3D17A}" srcId="{9C3A2D72-6509-42DD-B199-DB622946869D}" destId="{C968B891-2B8F-4D92-A4A2-F68760DF2358}" srcOrd="0" destOrd="0" parTransId="{5913F73A-92A3-4F3B-96EB-280F432B8337}" sibTransId="{85E285C2-8DC9-495A-8ACD-9ED5EEF3A890}"/>
    <dgm:cxn modelId="{83C8CEDB-C17F-43B8-B661-138BF49D9827}" type="presOf" srcId="{F58390A5-FCAB-4817-A016-A79C5D16CF5C}" destId="{2A47C229-BC44-41D9-B85B-730CB6F21245}" srcOrd="0" destOrd="0" presId="urn:microsoft.com/office/officeart/2005/8/layout/vList2"/>
    <dgm:cxn modelId="{1F2E6356-86F8-42B9-903D-A1DD698560D7}" srcId="{9C3A2D72-6509-42DD-B199-DB622946869D}" destId="{C463CE0A-CBB2-42BA-A4C4-F51CB1B6E5A0}" srcOrd="1" destOrd="0" parTransId="{99F25698-13D6-48A5-819E-97A4A33259DE}" sibTransId="{213F9D3B-61F3-4E42-8866-8741D9D9776D}"/>
    <dgm:cxn modelId="{18B19791-25E3-43FE-9F52-F056DFA0ADC2}" type="presParOf" srcId="{28A7A214-7BE9-4C03-9354-95B82FB32622}" destId="{3E3D434C-7DB0-4D62-B15D-29D1ACEE7EB3}" srcOrd="0" destOrd="0" presId="urn:microsoft.com/office/officeart/2005/8/layout/vList2"/>
    <dgm:cxn modelId="{C2BDACF5-A101-4733-A359-6737B340C678}" type="presParOf" srcId="{28A7A214-7BE9-4C03-9354-95B82FB32622}" destId="{4CCD29B1-D2DF-4C8B-AB2D-0A1B54A7D589}" srcOrd="1" destOrd="0" presId="urn:microsoft.com/office/officeart/2005/8/layout/vList2"/>
    <dgm:cxn modelId="{4475C302-A6F2-4C29-A1A0-FE8D2B1D5A6E}" type="presParOf" srcId="{28A7A214-7BE9-4C03-9354-95B82FB32622}" destId="{E9FB9004-BC0E-4827-B4BC-B1D112A25E9F}" srcOrd="2" destOrd="0" presId="urn:microsoft.com/office/officeart/2005/8/layout/vList2"/>
    <dgm:cxn modelId="{384959D9-D004-45CC-BEA5-7D840D73EE59}" type="presParOf" srcId="{28A7A214-7BE9-4C03-9354-95B82FB32622}" destId="{E5ADE1E0-1379-42CC-9910-99449B85C222}" srcOrd="3" destOrd="0" presId="urn:microsoft.com/office/officeart/2005/8/layout/vList2"/>
    <dgm:cxn modelId="{C44E3C74-079D-44FA-917B-80782381988C}" type="presParOf" srcId="{28A7A214-7BE9-4C03-9354-95B82FB32622}" destId="{2A47C229-BC44-41D9-B85B-730CB6F212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9FF41C-8045-4B33-B02C-3ABD7CB92C0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592B908C-8E7D-4D57-A6B3-A2A0E9108652}">
      <dgm:prSet/>
      <dgm:spPr/>
      <dgm:t>
        <a:bodyPr/>
        <a:lstStyle/>
        <a:p>
          <a:pPr algn="ctr" rtl="0"/>
          <a:r>
            <a:rPr lang="pt-BR" b="1" dirty="0" smtClean="0"/>
            <a:t>RPPS</a:t>
          </a:r>
          <a:endParaRPr lang="en-US" dirty="0"/>
        </a:p>
      </dgm:t>
    </dgm:pt>
    <dgm:pt modelId="{9DE15406-49F1-4B62-9613-74F7A77D75C9}" type="parTrans" cxnId="{8EFDA3F1-6171-4A57-B8CF-E1EAC9E81F0C}">
      <dgm:prSet/>
      <dgm:spPr/>
      <dgm:t>
        <a:bodyPr/>
        <a:lstStyle/>
        <a:p>
          <a:endParaRPr lang="en-US"/>
        </a:p>
      </dgm:t>
    </dgm:pt>
    <dgm:pt modelId="{6B50EF82-6612-420D-9A86-54B8B24E7C08}" type="sibTrans" cxnId="{8EFDA3F1-6171-4A57-B8CF-E1EAC9E81F0C}">
      <dgm:prSet/>
      <dgm:spPr/>
      <dgm:t>
        <a:bodyPr/>
        <a:lstStyle/>
        <a:p>
          <a:endParaRPr lang="en-US"/>
        </a:p>
      </dgm:t>
    </dgm:pt>
    <dgm:pt modelId="{E5FF0746-8D48-4C6E-8EBC-2B1E08FF596E}" type="pres">
      <dgm:prSet presAssocID="{FD9FF41C-8045-4B33-B02C-3ABD7CB92C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F96794-B761-4977-A101-AA9BB125E941}" type="pres">
      <dgm:prSet presAssocID="{592B908C-8E7D-4D57-A6B3-A2A0E91086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FDA3F1-6171-4A57-B8CF-E1EAC9E81F0C}" srcId="{FD9FF41C-8045-4B33-B02C-3ABD7CB92C0A}" destId="{592B908C-8E7D-4D57-A6B3-A2A0E9108652}" srcOrd="0" destOrd="0" parTransId="{9DE15406-49F1-4B62-9613-74F7A77D75C9}" sibTransId="{6B50EF82-6612-420D-9A86-54B8B24E7C08}"/>
    <dgm:cxn modelId="{7C17BB47-4D2B-4658-BA48-F6BF7BA5199E}" type="presOf" srcId="{592B908C-8E7D-4D57-A6B3-A2A0E9108652}" destId="{92F96794-B761-4977-A101-AA9BB125E941}" srcOrd="0" destOrd="0" presId="urn:microsoft.com/office/officeart/2005/8/layout/vList2"/>
    <dgm:cxn modelId="{2BCDD8EC-DE15-4711-A7DC-3E02514F6C62}" type="presOf" srcId="{FD9FF41C-8045-4B33-B02C-3ABD7CB92C0A}" destId="{E5FF0746-8D48-4C6E-8EBC-2B1E08FF596E}" srcOrd="0" destOrd="0" presId="urn:microsoft.com/office/officeart/2005/8/layout/vList2"/>
    <dgm:cxn modelId="{38E602E1-A10C-4247-AF93-1C8D424AA936}" type="presParOf" srcId="{E5FF0746-8D48-4C6E-8EBC-2B1E08FF596E}" destId="{92F96794-B761-4977-A101-AA9BB125E9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E6F9C8-555D-4021-ABC5-240ADAE55138}" type="doc">
      <dgm:prSet loTypeId="urn:microsoft.com/office/officeart/2005/8/layout/hierarchy3" loCatId="hierarchy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F384C058-323D-4762-A6A1-F07B241C4568}">
      <dgm:prSet/>
      <dgm:spPr/>
      <dgm:t>
        <a:bodyPr/>
        <a:lstStyle/>
        <a:p>
          <a:pPr rtl="0"/>
          <a:r>
            <a:rPr lang="pt-BR" smtClean="0"/>
            <a:t>Do seu rol de benefícios</a:t>
          </a:r>
          <a:endParaRPr lang="en-US"/>
        </a:p>
      </dgm:t>
    </dgm:pt>
    <dgm:pt modelId="{BBE603C9-095F-446F-B90D-5EFE08841A7C}" type="parTrans" cxnId="{CDD06916-D515-4493-BC72-19373ADD170D}">
      <dgm:prSet/>
      <dgm:spPr/>
      <dgm:t>
        <a:bodyPr/>
        <a:lstStyle/>
        <a:p>
          <a:endParaRPr lang="en-US"/>
        </a:p>
      </dgm:t>
    </dgm:pt>
    <dgm:pt modelId="{65942985-4E0A-4DB8-ABE8-2959453F591B}" type="sibTrans" cxnId="{CDD06916-D515-4493-BC72-19373ADD170D}">
      <dgm:prSet/>
      <dgm:spPr/>
      <dgm:t>
        <a:bodyPr/>
        <a:lstStyle/>
        <a:p>
          <a:endParaRPr lang="en-US"/>
        </a:p>
      </dgm:t>
    </dgm:pt>
    <dgm:pt modelId="{30E65940-2D19-4A92-859F-04FEDD89A632}" type="pres">
      <dgm:prSet presAssocID="{37E6F9C8-555D-4021-ABC5-240ADAE551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33D1B57-15C2-4957-8C1E-52D3A1A8D415}" type="pres">
      <dgm:prSet presAssocID="{F384C058-323D-4762-A6A1-F07B241C4568}" presName="root" presStyleCnt="0"/>
      <dgm:spPr/>
    </dgm:pt>
    <dgm:pt modelId="{CE49BACE-44EF-4E2C-A0D8-A7EF2BCB081C}" type="pres">
      <dgm:prSet presAssocID="{F384C058-323D-4762-A6A1-F07B241C4568}" presName="rootComposite" presStyleCnt="0"/>
      <dgm:spPr/>
    </dgm:pt>
    <dgm:pt modelId="{EAC2AAD3-0FF4-48CA-88B9-D8DBD9AA7E13}" type="pres">
      <dgm:prSet presAssocID="{F384C058-323D-4762-A6A1-F07B241C4568}" presName="rootText" presStyleLbl="node1" presStyleIdx="0" presStyleCnt="1"/>
      <dgm:spPr/>
      <dgm:t>
        <a:bodyPr/>
        <a:lstStyle/>
        <a:p>
          <a:endParaRPr lang="pt-BR"/>
        </a:p>
      </dgm:t>
    </dgm:pt>
    <dgm:pt modelId="{E8760D56-7484-4755-B6D7-7C7AF2ECE5C2}" type="pres">
      <dgm:prSet presAssocID="{F384C058-323D-4762-A6A1-F07B241C4568}" presName="rootConnector" presStyleLbl="node1" presStyleIdx="0" presStyleCnt="1"/>
      <dgm:spPr/>
      <dgm:t>
        <a:bodyPr/>
        <a:lstStyle/>
        <a:p>
          <a:endParaRPr lang="pt-BR"/>
        </a:p>
      </dgm:t>
    </dgm:pt>
    <dgm:pt modelId="{40E72A73-3094-4651-B22B-BD2FE131C936}" type="pres">
      <dgm:prSet presAssocID="{F384C058-323D-4762-A6A1-F07B241C4568}" presName="childShape" presStyleCnt="0"/>
      <dgm:spPr/>
    </dgm:pt>
  </dgm:ptLst>
  <dgm:cxnLst>
    <dgm:cxn modelId="{BDA2C813-9019-4413-85E8-40CC06EA9C34}" type="presOf" srcId="{F384C058-323D-4762-A6A1-F07B241C4568}" destId="{EAC2AAD3-0FF4-48CA-88B9-D8DBD9AA7E13}" srcOrd="0" destOrd="0" presId="urn:microsoft.com/office/officeart/2005/8/layout/hierarchy3"/>
    <dgm:cxn modelId="{939E2F42-0CD6-45BD-ACF4-5426E7BCE228}" type="presOf" srcId="{F384C058-323D-4762-A6A1-F07B241C4568}" destId="{E8760D56-7484-4755-B6D7-7C7AF2ECE5C2}" srcOrd="1" destOrd="0" presId="urn:microsoft.com/office/officeart/2005/8/layout/hierarchy3"/>
    <dgm:cxn modelId="{CDD06916-D515-4493-BC72-19373ADD170D}" srcId="{37E6F9C8-555D-4021-ABC5-240ADAE55138}" destId="{F384C058-323D-4762-A6A1-F07B241C4568}" srcOrd="0" destOrd="0" parTransId="{BBE603C9-095F-446F-B90D-5EFE08841A7C}" sibTransId="{65942985-4E0A-4DB8-ABE8-2959453F591B}"/>
    <dgm:cxn modelId="{0A19A133-CDDD-4DCC-9BAC-90D58BDED6EB}" type="presOf" srcId="{37E6F9C8-555D-4021-ABC5-240ADAE55138}" destId="{30E65940-2D19-4A92-859F-04FEDD89A632}" srcOrd="0" destOrd="0" presId="urn:microsoft.com/office/officeart/2005/8/layout/hierarchy3"/>
    <dgm:cxn modelId="{2A9686BD-427E-46C7-9E9F-80E87CA1543B}" type="presParOf" srcId="{30E65940-2D19-4A92-859F-04FEDD89A632}" destId="{E33D1B57-15C2-4957-8C1E-52D3A1A8D415}" srcOrd="0" destOrd="0" presId="urn:microsoft.com/office/officeart/2005/8/layout/hierarchy3"/>
    <dgm:cxn modelId="{07B44A9A-B600-4062-8793-E1E763E99FE9}" type="presParOf" srcId="{E33D1B57-15C2-4957-8C1E-52D3A1A8D415}" destId="{CE49BACE-44EF-4E2C-A0D8-A7EF2BCB081C}" srcOrd="0" destOrd="0" presId="urn:microsoft.com/office/officeart/2005/8/layout/hierarchy3"/>
    <dgm:cxn modelId="{1302106E-ED44-4191-AAC1-D7BBA5A8DB8A}" type="presParOf" srcId="{CE49BACE-44EF-4E2C-A0D8-A7EF2BCB081C}" destId="{EAC2AAD3-0FF4-48CA-88B9-D8DBD9AA7E13}" srcOrd="0" destOrd="0" presId="urn:microsoft.com/office/officeart/2005/8/layout/hierarchy3"/>
    <dgm:cxn modelId="{F5BB0F6F-8ABF-47FC-B100-A2E6C5853389}" type="presParOf" srcId="{CE49BACE-44EF-4E2C-A0D8-A7EF2BCB081C}" destId="{E8760D56-7484-4755-B6D7-7C7AF2ECE5C2}" srcOrd="1" destOrd="0" presId="urn:microsoft.com/office/officeart/2005/8/layout/hierarchy3"/>
    <dgm:cxn modelId="{D16843CC-D788-4C4D-9889-5D1DF4382AED}" type="presParOf" srcId="{E33D1B57-15C2-4957-8C1E-52D3A1A8D415}" destId="{40E72A73-3094-4651-B22B-BD2FE131C9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EBCE541-3A18-43EE-8E59-C4BCC56D903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7A8BD5DC-75B0-467D-85C2-63386D5048D1}">
      <dgm:prSet/>
      <dgm:spPr/>
      <dgm:t>
        <a:bodyPr/>
        <a:lstStyle/>
        <a:p>
          <a:pPr algn="ctr" rtl="0"/>
          <a:r>
            <a:rPr lang="pt-BR" smtClean="0"/>
            <a:t>Balanços dos RPPS</a:t>
          </a:r>
          <a:endParaRPr lang="en-US"/>
        </a:p>
      </dgm:t>
    </dgm:pt>
    <dgm:pt modelId="{A0FB367F-A969-4A6B-9358-AB1D82115617}" type="parTrans" cxnId="{2C6B867E-8C6F-44DE-BD85-9413A929033B}">
      <dgm:prSet/>
      <dgm:spPr/>
      <dgm:t>
        <a:bodyPr/>
        <a:lstStyle/>
        <a:p>
          <a:endParaRPr lang="en-US"/>
        </a:p>
      </dgm:t>
    </dgm:pt>
    <dgm:pt modelId="{0E8CF2B3-8F87-4A89-8D9D-BA88953B5E25}" type="sibTrans" cxnId="{2C6B867E-8C6F-44DE-BD85-9413A929033B}">
      <dgm:prSet/>
      <dgm:spPr/>
      <dgm:t>
        <a:bodyPr/>
        <a:lstStyle/>
        <a:p>
          <a:endParaRPr lang="en-US"/>
        </a:p>
      </dgm:t>
    </dgm:pt>
    <dgm:pt modelId="{96986589-88F5-4C9C-80BA-E8FAF85C1957}" type="pres">
      <dgm:prSet presAssocID="{3EBCE541-3A18-43EE-8E59-C4BCC56D90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FB5EFA-A2B1-4465-BB03-40A514525092}" type="pres">
      <dgm:prSet presAssocID="{7A8BD5DC-75B0-467D-85C2-63386D5048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140E46-C2B7-48CD-88D4-AA2C07B339BD}" type="presOf" srcId="{7A8BD5DC-75B0-467D-85C2-63386D5048D1}" destId="{5BFB5EFA-A2B1-4465-BB03-40A514525092}" srcOrd="0" destOrd="0" presId="urn:microsoft.com/office/officeart/2005/8/layout/vList2"/>
    <dgm:cxn modelId="{2C6B867E-8C6F-44DE-BD85-9413A929033B}" srcId="{3EBCE541-3A18-43EE-8E59-C4BCC56D9033}" destId="{7A8BD5DC-75B0-467D-85C2-63386D5048D1}" srcOrd="0" destOrd="0" parTransId="{A0FB367F-A969-4A6B-9358-AB1D82115617}" sibTransId="{0E8CF2B3-8F87-4A89-8D9D-BA88953B5E25}"/>
    <dgm:cxn modelId="{7C290452-31EB-4FAF-B472-4DD3D171F968}" type="presOf" srcId="{3EBCE541-3A18-43EE-8E59-C4BCC56D9033}" destId="{96986589-88F5-4C9C-80BA-E8FAF85C1957}" srcOrd="0" destOrd="0" presId="urn:microsoft.com/office/officeart/2005/8/layout/vList2"/>
    <dgm:cxn modelId="{6922D446-AF64-4911-99E3-E0F06D6C3538}" type="presParOf" srcId="{96986589-88F5-4C9C-80BA-E8FAF85C1957}" destId="{5BFB5EFA-A2B1-4465-BB03-40A5145250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408C82D-769D-4D08-9BF5-BDFAED9C416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078DBC-7930-4439-8E59-2CDFDE93380C}">
      <dgm:prSet/>
      <dgm:spPr/>
      <dgm:t>
        <a:bodyPr/>
        <a:lstStyle/>
        <a:p>
          <a:pPr rtl="0"/>
          <a:r>
            <a:rPr lang="pt-BR" dirty="0" smtClean="0"/>
            <a:t>Data Base da avaliação dos estudos atuariais está divergente da data de apresentação das demonstrações contábeis</a:t>
          </a:r>
          <a:endParaRPr lang="en-US" dirty="0"/>
        </a:p>
      </dgm:t>
    </dgm:pt>
    <dgm:pt modelId="{FADAAC82-050A-4A76-9C38-3AE8C93543A9}" type="parTrans" cxnId="{B92F110A-E02E-4589-B8D0-D7CAE4263DF8}">
      <dgm:prSet/>
      <dgm:spPr/>
      <dgm:t>
        <a:bodyPr/>
        <a:lstStyle/>
        <a:p>
          <a:endParaRPr lang="en-US"/>
        </a:p>
      </dgm:t>
    </dgm:pt>
    <dgm:pt modelId="{BA90A899-A535-4BBF-9EC9-4C606B88C879}" type="sibTrans" cxnId="{B92F110A-E02E-4589-B8D0-D7CAE4263DF8}">
      <dgm:prSet/>
      <dgm:spPr/>
      <dgm:t>
        <a:bodyPr/>
        <a:lstStyle/>
        <a:p>
          <a:endParaRPr lang="en-US"/>
        </a:p>
      </dgm:t>
    </dgm:pt>
    <dgm:pt modelId="{B25DBA73-EA01-4BF4-81DB-0EA575566C9D}" type="pres">
      <dgm:prSet presAssocID="{E408C82D-769D-4D08-9BF5-BDFAED9C416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E97DA3A-2273-4F79-BE12-C83C478EDF5D}" type="pres">
      <dgm:prSet presAssocID="{DB078DBC-7930-4439-8E59-2CDFDE93380C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B92F110A-E02E-4589-B8D0-D7CAE4263DF8}" srcId="{E408C82D-769D-4D08-9BF5-BDFAED9C416D}" destId="{DB078DBC-7930-4439-8E59-2CDFDE93380C}" srcOrd="0" destOrd="0" parTransId="{FADAAC82-050A-4A76-9C38-3AE8C93543A9}" sibTransId="{BA90A899-A535-4BBF-9EC9-4C606B88C879}"/>
    <dgm:cxn modelId="{87211135-F5D2-4F45-83F7-E24B62D3506A}" type="presOf" srcId="{DB078DBC-7930-4439-8E59-2CDFDE93380C}" destId="{7E97DA3A-2273-4F79-BE12-C83C478EDF5D}" srcOrd="0" destOrd="0" presId="urn:microsoft.com/office/officeart/2005/8/layout/venn1"/>
    <dgm:cxn modelId="{6ADF16C8-5BC3-4516-958E-F291593945A3}" type="presOf" srcId="{E408C82D-769D-4D08-9BF5-BDFAED9C416D}" destId="{B25DBA73-EA01-4BF4-81DB-0EA575566C9D}" srcOrd="0" destOrd="0" presId="urn:microsoft.com/office/officeart/2005/8/layout/venn1"/>
    <dgm:cxn modelId="{4B04452D-F781-472A-8516-29EE135ADB33}" type="presParOf" srcId="{B25DBA73-EA01-4BF4-81DB-0EA575566C9D}" destId="{7E97DA3A-2273-4F79-BE12-C83C478EDF5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DA4D6-E816-4EEF-B02D-E7A6838E7FF9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5F78ACB1-1536-4E48-8DEA-5EA47EB41C2B}">
      <dgm:prSet phldrT="[Texto]"/>
      <dgm:spPr/>
      <dgm:t>
        <a:bodyPr/>
        <a:lstStyle/>
        <a:p>
          <a:r>
            <a:rPr lang="pt-BR" dirty="0" smtClean="0"/>
            <a:t>Equilíbrio</a:t>
          </a:r>
          <a:endParaRPr lang="pt-BR" dirty="0"/>
        </a:p>
      </dgm:t>
    </dgm:pt>
    <dgm:pt modelId="{8423A678-99C4-4160-A783-2DCE15DE0BED}" type="parTrans" cxnId="{D69E517D-ED15-4959-99EB-630C4B1C8050}">
      <dgm:prSet/>
      <dgm:spPr/>
      <dgm:t>
        <a:bodyPr/>
        <a:lstStyle/>
        <a:p>
          <a:endParaRPr lang="pt-BR"/>
        </a:p>
      </dgm:t>
    </dgm:pt>
    <dgm:pt modelId="{CD685625-FAE7-4E72-ACE8-822CDFDBE25F}" type="sibTrans" cxnId="{D69E517D-ED15-4959-99EB-630C4B1C8050}">
      <dgm:prSet/>
      <dgm:spPr/>
      <dgm:t>
        <a:bodyPr/>
        <a:lstStyle/>
        <a:p>
          <a:endParaRPr lang="pt-BR"/>
        </a:p>
      </dgm:t>
    </dgm:pt>
    <dgm:pt modelId="{CC4A0950-7551-4E87-80CD-A9E8E1A8DE42}">
      <dgm:prSet phldrT="[Texto]"/>
      <dgm:spPr/>
      <dgm:t>
        <a:bodyPr/>
        <a:lstStyle/>
        <a:p>
          <a:r>
            <a:rPr lang="pt-BR" dirty="0" smtClean="0"/>
            <a:t>Financeiro</a:t>
          </a:r>
          <a:endParaRPr lang="pt-BR" dirty="0"/>
        </a:p>
      </dgm:t>
    </dgm:pt>
    <dgm:pt modelId="{F885FB30-F798-4F41-A981-CAEB4BF11F78}" type="parTrans" cxnId="{BAAB0131-CECD-489F-8C85-764ACAA90D5B}">
      <dgm:prSet/>
      <dgm:spPr/>
      <dgm:t>
        <a:bodyPr/>
        <a:lstStyle/>
        <a:p>
          <a:endParaRPr lang="pt-BR"/>
        </a:p>
      </dgm:t>
    </dgm:pt>
    <dgm:pt modelId="{64410CB7-AB88-4781-8972-C983D9F7237E}" type="sibTrans" cxnId="{BAAB0131-CECD-489F-8C85-764ACAA90D5B}">
      <dgm:prSet/>
      <dgm:spPr/>
      <dgm:t>
        <a:bodyPr/>
        <a:lstStyle/>
        <a:p>
          <a:endParaRPr lang="pt-BR"/>
        </a:p>
      </dgm:t>
    </dgm:pt>
    <dgm:pt modelId="{B78AF91D-4014-4E5C-98D1-957123FE67BC}">
      <dgm:prSet phldrT="[Texto]"/>
      <dgm:spPr/>
      <dgm:t>
        <a:bodyPr/>
        <a:lstStyle/>
        <a:p>
          <a:r>
            <a:rPr lang="pt-BR" dirty="0" smtClean="0"/>
            <a:t>Atuarial</a:t>
          </a:r>
          <a:endParaRPr lang="pt-BR" dirty="0"/>
        </a:p>
      </dgm:t>
    </dgm:pt>
    <dgm:pt modelId="{34471BD5-FE1D-4670-9638-3BAD076E11DE}" type="parTrans" cxnId="{D3ADA806-1FB8-45FF-9AF2-DE198595CDB5}">
      <dgm:prSet/>
      <dgm:spPr/>
      <dgm:t>
        <a:bodyPr/>
        <a:lstStyle/>
        <a:p>
          <a:endParaRPr lang="pt-BR"/>
        </a:p>
      </dgm:t>
    </dgm:pt>
    <dgm:pt modelId="{1E14537B-6636-4F22-8FD8-C6232943B2FD}" type="sibTrans" cxnId="{D3ADA806-1FB8-45FF-9AF2-DE198595CDB5}">
      <dgm:prSet/>
      <dgm:spPr/>
      <dgm:t>
        <a:bodyPr/>
        <a:lstStyle/>
        <a:p>
          <a:endParaRPr lang="pt-BR"/>
        </a:p>
      </dgm:t>
    </dgm:pt>
    <dgm:pt modelId="{20C78B4E-CA33-434E-9391-34806B5800F3}" type="pres">
      <dgm:prSet presAssocID="{55BDA4D6-E816-4EEF-B02D-E7A6838E7FF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E8E874C-24E8-454B-98D5-3FCA8DE4AD23}" type="pres">
      <dgm:prSet presAssocID="{5F78ACB1-1536-4E48-8DEA-5EA47EB41C2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AEA5DC-B75B-4D44-804F-6763828DE254}" type="pres">
      <dgm:prSet presAssocID="{5F78ACB1-1536-4E48-8DEA-5EA47EB41C2B}" presName="gear1srcNode" presStyleLbl="node1" presStyleIdx="0" presStyleCnt="3"/>
      <dgm:spPr/>
      <dgm:t>
        <a:bodyPr/>
        <a:lstStyle/>
        <a:p>
          <a:endParaRPr lang="pt-BR"/>
        </a:p>
      </dgm:t>
    </dgm:pt>
    <dgm:pt modelId="{64DFFDFB-93C2-4CC3-9D3F-C8640E9A3BED}" type="pres">
      <dgm:prSet presAssocID="{5F78ACB1-1536-4E48-8DEA-5EA47EB41C2B}" presName="gear1dstNode" presStyleLbl="node1" presStyleIdx="0" presStyleCnt="3"/>
      <dgm:spPr/>
      <dgm:t>
        <a:bodyPr/>
        <a:lstStyle/>
        <a:p>
          <a:endParaRPr lang="pt-BR"/>
        </a:p>
      </dgm:t>
    </dgm:pt>
    <dgm:pt modelId="{BA74001A-9640-49D9-AD93-0123344569C6}" type="pres">
      <dgm:prSet presAssocID="{CC4A0950-7551-4E87-80CD-A9E8E1A8DE4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2CB30A-5C2B-42E1-B9A7-65745CCF05E1}" type="pres">
      <dgm:prSet presAssocID="{CC4A0950-7551-4E87-80CD-A9E8E1A8DE42}" presName="gear2srcNode" presStyleLbl="node1" presStyleIdx="1" presStyleCnt="3"/>
      <dgm:spPr/>
      <dgm:t>
        <a:bodyPr/>
        <a:lstStyle/>
        <a:p>
          <a:endParaRPr lang="pt-BR"/>
        </a:p>
      </dgm:t>
    </dgm:pt>
    <dgm:pt modelId="{83DD91BD-363B-4D94-88BB-D1861FB57E74}" type="pres">
      <dgm:prSet presAssocID="{CC4A0950-7551-4E87-80CD-A9E8E1A8DE42}" presName="gear2dstNode" presStyleLbl="node1" presStyleIdx="1" presStyleCnt="3"/>
      <dgm:spPr/>
      <dgm:t>
        <a:bodyPr/>
        <a:lstStyle/>
        <a:p>
          <a:endParaRPr lang="pt-BR"/>
        </a:p>
      </dgm:t>
    </dgm:pt>
    <dgm:pt modelId="{C504B2C3-D725-41EF-B974-33E56280695E}" type="pres">
      <dgm:prSet presAssocID="{B78AF91D-4014-4E5C-98D1-957123FE67BC}" presName="gear3" presStyleLbl="node1" presStyleIdx="2" presStyleCnt="3"/>
      <dgm:spPr/>
      <dgm:t>
        <a:bodyPr/>
        <a:lstStyle/>
        <a:p>
          <a:endParaRPr lang="pt-BR"/>
        </a:p>
      </dgm:t>
    </dgm:pt>
    <dgm:pt modelId="{A3E0DF49-DF9D-49BC-8473-ADA24FEEAE3D}" type="pres">
      <dgm:prSet presAssocID="{B78AF91D-4014-4E5C-98D1-957123FE67B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0CA074-830B-48F9-B295-78177A3885B4}" type="pres">
      <dgm:prSet presAssocID="{B78AF91D-4014-4E5C-98D1-957123FE67BC}" presName="gear3srcNode" presStyleLbl="node1" presStyleIdx="2" presStyleCnt="3"/>
      <dgm:spPr/>
      <dgm:t>
        <a:bodyPr/>
        <a:lstStyle/>
        <a:p>
          <a:endParaRPr lang="pt-BR"/>
        </a:p>
      </dgm:t>
    </dgm:pt>
    <dgm:pt modelId="{3E987B39-2896-4F66-88F3-AD5F5B430B94}" type="pres">
      <dgm:prSet presAssocID="{B78AF91D-4014-4E5C-98D1-957123FE67BC}" presName="gear3dstNode" presStyleLbl="node1" presStyleIdx="2" presStyleCnt="3"/>
      <dgm:spPr/>
      <dgm:t>
        <a:bodyPr/>
        <a:lstStyle/>
        <a:p>
          <a:endParaRPr lang="pt-BR"/>
        </a:p>
      </dgm:t>
    </dgm:pt>
    <dgm:pt modelId="{C3D1F7E4-058C-4F0B-8B8C-92AF759C3724}" type="pres">
      <dgm:prSet presAssocID="{CD685625-FAE7-4E72-ACE8-822CDFDBE25F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53404259-E5E4-4E49-BF4A-4C4307F69E3D}" type="pres">
      <dgm:prSet presAssocID="{64410CB7-AB88-4781-8972-C983D9F7237E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B9822CAA-DD58-44B1-B56D-9CEBF573363A}" type="pres">
      <dgm:prSet presAssocID="{1E14537B-6636-4F22-8FD8-C6232943B2FD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69E517D-ED15-4959-99EB-630C4B1C8050}" srcId="{55BDA4D6-E816-4EEF-B02D-E7A6838E7FF9}" destId="{5F78ACB1-1536-4E48-8DEA-5EA47EB41C2B}" srcOrd="0" destOrd="0" parTransId="{8423A678-99C4-4160-A783-2DCE15DE0BED}" sibTransId="{CD685625-FAE7-4E72-ACE8-822CDFDBE25F}"/>
    <dgm:cxn modelId="{C5972438-28AA-4CAE-9032-C69A5F93054C}" type="presOf" srcId="{B78AF91D-4014-4E5C-98D1-957123FE67BC}" destId="{A3E0DF49-DF9D-49BC-8473-ADA24FEEAE3D}" srcOrd="1" destOrd="0" presId="urn:microsoft.com/office/officeart/2005/8/layout/gear1"/>
    <dgm:cxn modelId="{D3ADA806-1FB8-45FF-9AF2-DE198595CDB5}" srcId="{55BDA4D6-E816-4EEF-B02D-E7A6838E7FF9}" destId="{B78AF91D-4014-4E5C-98D1-957123FE67BC}" srcOrd="2" destOrd="0" parTransId="{34471BD5-FE1D-4670-9638-3BAD076E11DE}" sibTransId="{1E14537B-6636-4F22-8FD8-C6232943B2FD}"/>
    <dgm:cxn modelId="{BCF149E1-1C46-4481-8981-2D1EF9DF1EDB}" type="presOf" srcId="{5F78ACB1-1536-4E48-8DEA-5EA47EB41C2B}" destId="{AE8E874C-24E8-454B-98D5-3FCA8DE4AD23}" srcOrd="0" destOrd="0" presId="urn:microsoft.com/office/officeart/2005/8/layout/gear1"/>
    <dgm:cxn modelId="{0F12D2B3-F432-4682-890F-160A328B1FBF}" type="presOf" srcId="{CC4A0950-7551-4E87-80CD-A9E8E1A8DE42}" destId="{BA74001A-9640-49D9-AD93-0123344569C6}" srcOrd="0" destOrd="0" presId="urn:microsoft.com/office/officeart/2005/8/layout/gear1"/>
    <dgm:cxn modelId="{67EE983C-DE7F-48FB-B038-076D2E9F529B}" type="presOf" srcId="{B78AF91D-4014-4E5C-98D1-957123FE67BC}" destId="{8D0CA074-830B-48F9-B295-78177A3885B4}" srcOrd="2" destOrd="0" presId="urn:microsoft.com/office/officeart/2005/8/layout/gear1"/>
    <dgm:cxn modelId="{A0F0482F-858C-40C9-A23C-2F049BF49707}" type="presOf" srcId="{5F78ACB1-1536-4E48-8DEA-5EA47EB41C2B}" destId="{A1AEA5DC-B75B-4D44-804F-6763828DE254}" srcOrd="1" destOrd="0" presId="urn:microsoft.com/office/officeart/2005/8/layout/gear1"/>
    <dgm:cxn modelId="{55183438-852C-459F-BC41-A898E9236D2B}" type="presOf" srcId="{1E14537B-6636-4F22-8FD8-C6232943B2FD}" destId="{B9822CAA-DD58-44B1-B56D-9CEBF573363A}" srcOrd="0" destOrd="0" presId="urn:microsoft.com/office/officeart/2005/8/layout/gear1"/>
    <dgm:cxn modelId="{7B0C5D69-A0B8-44BC-B5D5-61A55A1DFB26}" type="presOf" srcId="{CD685625-FAE7-4E72-ACE8-822CDFDBE25F}" destId="{C3D1F7E4-058C-4F0B-8B8C-92AF759C3724}" srcOrd="0" destOrd="0" presId="urn:microsoft.com/office/officeart/2005/8/layout/gear1"/>
    <dgm:cxn modelId="{BAAB0131-CECD-489F-8C85-764ACAA90D5B}" srcId="{55BDA4D6-E816-4EEF-B02D-E7A6838E7FF9}" destId="{CC4A0950-7551-4E87-80CD-A9E8E1A8DE42}" srcOrd="1" destOrd="0" parTransId="{F885FB30-F798-4F41-A981-CAEB4BF11F78}" sibTransId="{64410CB7-AB88-4781-8972-C983D9F7237E}"/>
    <dgm:cxn modelId="{671D1BB1-3187-444E-8A30-1A3074D9602B}" type="presOf" srcId="{B78AF91D-4014-4E5C-98D1-957123FE67BC}" destId="{C504B2C3-D725-41EF-B974-33E56280695E}" srcOrd="0" destOrd="0" presId="urn:microsoft.com/office/officeart/2005/8/layout/gear1"/>
    <dgm:cxn modelId="{CA666BC0-13B4-4A79-803B-06CB89A3A406}" type="presOf" srcId="{B78AF91D-4014-4E5C-98D1-957123FE67BC}" destId="{3E987B39-2896-4F66-88F3-AD5F5B430B94}" srcOrd="3" destOrd="0" presId="urn:microsoft.com/office/officeart/2005/8/layout/gear1"/>
    <dgm:cxn modelId="{6F5BFA36-6E5A-4149-BA44-52EAE4AB9877}" type="presOf" srcId="{5F78ACB1-1536-4E48-8DEA-5EA47EB41C2B}" destId="{64DFFDFB-93C2-4CC3-9D3F-C8640E9A3BED}" srcOrd="2" destOrd="0" presId="urn:microsoft.com/office/officeart/2005/8/layout/gear1"/>
    <dgm:cxn modelId="{CE542F08-21FC-4D50-98A8-25AA2D4E2868}" type="presOf" srcId="{CC4A0950-7551-4E87-80CD-A9E8E1A8DE42}" destId="{83DD91BD-363B-4D94-88BB-D1861FB57E74}" srcOrd="2" destOrd="0" presId="urn:microsoft.com/office/officeart/2005/8/layout/gear1"/>
    <dgm:cxn modelId="{004BED99-C359-43AE-AEBF-B5C9DD38924E}" type="presOf" srcId="{64410CB7-AB88-4781-8972-C983D9F7237E}" destId="{53404259-E5E4-4E49-BF4A-4C4307F69E3D}" srcOrd="0" destOrd="0" presId="urn:microsoft.com/office/officeart/2005/8/layout/gear1"/>
    <dgm:cxn modelId="{B23F753B-D502-488B-822A-DFB2E388B883}" type="presOf" srcId="{CC4A0950-7551-4E87-80CD-A9E8E1A8DE42}" destId="{052CB30A-5C2B-42E1-B9A7-65745CCF05E1}" srcOrd="1" destOrd="0" presId="urn:microsoft.com/office/officeart/2005/8/layout/gear1"/>
    <dgm:cxn modelId="{777C973C-4496-4FF7-AB05-619B27557055}" type="presOf" srcId="{55BDA4D6-E816-4EEF-B02D-E7A6838E7FF9}" destId="{20C78B4E-CA33-434E-9391-34806B5800F3}" srcOrd="0" destOrd="0" presId="urn:microsoft.com/office/officeart/2005/8/layout/gear1"/>
    <dgm:cxn modelId="{3EB6F412-C7F7-4A19-BEF3-DA2DB52ED0B1}" type="presParOf" srcId="{20C78B4E-CA33-434E-9391-34806B5800F3}" destId="{AE8E874C-24E8-454B-98D5-3FCA8DE4AD23}" srcOrd="0" destOrd="0" presId="urn:microsoft.com/office/officeart/2005/8/layout/gear1"/>
    <dgm:cxn modelId="{C614B843-4D9A-45E0-B124-C2DAC6F97055}" type="presParOf" srcId="{20C78B4E-CA33-434E-9391-34806B5800F3}" destId="{A1AEA5DC-B75B-4D44-804F-6763828DE254}" srcOrd="1" destOrd="0" presId="urn:microsoft.com/office/officeart/2005/8/layout/gear1"/>
    <dgm:cxn modelId="{1739D025-98B6-4BE9-AFC8-D9854FFA796D}" type="presParOf" srcId="{20C78B4E-CA33-434E-9391-34806B5800F3}" destId="{64DFFDFB-93C2-4CC3-9D3F-C8640E9A3BED}" srcOrd="2" destOrd="0" presId="urn:microsoft.com/office/officeart/2005/8/layout/gear1"/>
    <dgm:cxn modelId="{8B976762-6FB7-4E66-AD3C-1D5362AD2B34}" type="presParOf" srcId="{20C78B4E-CA33-434E-9391-34806B5800F3}" destId="{BA74001A-9640-49D9-AD93-0123344569C6}" srcOrd="3" destOrd="0" presId="urn:microsoft.com/office/officeart/2005/8/layout/gear1"/>
    <dgm:cxn modelId="{34B3D78A-CEDD-420F-B107-E1376B906AC6}" type="presParOf" srcId="{20C78B4E-CA33-434E-9391-34806B5800F3}" destId="{052CB30A-5C2B-42E1-B9A7-65745CCF05E1}" srcOrd="4" destOrd="0" presId="urn:microsoft.com/office/officeart/2005/8/layout/gear1"/>
    <dgm:cxn modelId="{16C3D400-8867-4C59-996A-E30A98D4C45B}" type="presParOf" srcId="{20C78B4E-CA33-434E-9391-34806B5800F3}" destId="{83DD91BD-363B-4D94-88BB-D1861FB57E74}" srcOrd="5" destOrd="0" presId="urn:microsoft.com/office/officeart/2005/8/layout/gear1"/>
    <dgm:cxn modelId="{DF149E4C-1D5D-4B98-91D2-21C87B1C748C}" type="presParOf" srcId="{20C78B4E-CA33-434E-9391-34806B5800F3}" destId="{C504B2C3-D725-41EF-B974-33E56280695E}" srcOrd="6" destOrd="0" presId="urn:microsoft.com/office/officeart/2005/8/layout/gear1"/>
    <dgm:cxn modelId="{B1197F3A-9DA7-431B-99F7-01E757AB43B3}" type="presParOf" srcId="{20C78B4E-CA33-434E-9391-34806B5800F3}" destId="{A3E0DF49-DF9D-49BC-8473-ADA24FEEAE3D}" srcOrd="7" destOrd="0" presId="urn:microsoft.com/office/officeart/2005/8/layout/gear1"/>
    <dgm:cxn modelId="{37473093-4ACF-4054-A60E-56B722563FFE}" type="presParOf" srcId="{20C78B4E-CA33-434E-9391-34806B5800F3}" destId="{8D0CA074-830B-48F9-B295-78177A3885B4}" srcOrd="8" destOrd="0" presId="urn:microsoft.com/office/officeart/2005/8/layout/gear1"/>
    <dgm:cxn modelId="{C059DEE9-BA52-44F4-8FA2-E436582FAFE3}" type="presParOf" srcId="{20C78B4E-CA33-434E-9391-34806B5800F3}" destId="{3E987B39-2896-4F66-88F3-AD5F5B430B94}" srcOrd="9" destOrd="0" presId="urn:microsoft.com/office/officeart/2005/8/layout/gear1"/>
    <dgm:cxn modelId="{4FC448E2-D714-4C8C-8C13-122661AB7C29}" type="presParOf" srcId="{20C78B4E-CA33-434E-9391-34806B5800F3}" destId="{C3D1F7E4-058C-4F0B-8B8C-92AF759C3724}" srcOrd="10" destOrd="0" presId="urn:microsoft.com/office/officeart/2005/8/layout/gear1"/>
    <dgm:cxn modelId="{DB97860B-B5BB-4446-8669-8D1F5A6D373F}" type="presParOf" srcId="{20C78B4E-CA33-434E-9391-34806B5800F3}" destId="{53404259-E5E4-4E49-BF4A-4C4307F69E3D}" srcOrd="11" destOrd="0" presId="urn:microsoft.com/office/officeart/2005/8/layout/gear1"/>
    <dgm:cxn modelId="{50E0C5A8-5F7F-47C7-A466-5708B435F4F3}" type="presParOf" srcId="{20C78B4E-CA33-434E-9391-34806B5800F3}" destId="{B9822CAA-DD58-44B1-B56D-9CEBF57336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EB98294-1875-4BBB-ABE6-4386AEB60E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88BCD9-1C52-4128-BD2D-C0191FC95487}">
      <dgm:prSet/>
      <dgm:spPr/>
      <dgm:t>
        <a:bodyPr/>
        <a:lstStyle/>
        <a:p>
          <a:pPr rtl="0"/>
          <a:r>
            <a:rPr lang="pt-BR" smtClean="0"/>
            <a:t>Balanço Patrimonial de 2015, apresentou as Provisões Matemáticas mensuradas em 31 de dezembro de 2014.</a:t>
          </a:r>
          <a:endParaRPr lang="en-US"/>
        </a:p>
      </dgm:t>
    </dgm:pt>
    <dgm:pt modelId="{98DD5CBE-42D9-4244-B0D4-1869D89F067F}" type="parTrans" cxnId="{00D1FC16-D1D4-498C-A8C9-B47FC56A3BF2}">
      <dgm:prSet/>
      <dgm:spPr/>
      <dgm:t>
        <a:bodyPr/>
        <a:lstStyle/>
        <a:p>
          <a:endParaRPr lang="en-US"/>
        </a:p>
      </dgm:t>
    </dgm:pt>
    <dgm:pt modelId="{250147FD-3D95-4D1A-B07A-A801D60EB410}" type="sibTrans" cxnId="{00D1FC16-D1D4-498C-A8C9-B47FC56A3BF2}">
      <dgm:prSet/>
      <dgm:spPr/>
      <dgm:t>
        <a:bodyPr/>
        <a:lstStyle/>
        <a:p>
          <a:endParaRPr lang="en-US"/>
        </a:p>
      </dgm:t>
    </dgm:pt>
    <dgm:pt modelId="{E7381574-2789-42F8-8EDA-1F6240CB2761}">
      <dgm:prSet/>
      <dgm:spPr/>
      <dgm:t>
        <a:bodyPr/>
        <a:lstStyle/>
        <a:p>
          <a:pPr algn="just"/>
          <a:r>
            <a:rPr lang="pt-BR" dirty="0" smtClean="0"/>
            <a:t>Desta forma a contabilidade não reconheceu as alterações do exercício de 2015 como despesa do exercício (VPD), </a:t>
          </a:r>
          <a:r>
            <a:rPr lang="pt-BR" dirty="0" err="1" smtClean="0"/>
            <a:t>inobservando</a:t>
          </a:r>
          <a:r>
            <a:rPr lang="pt-BR" dirty="0" smtClean="0"/>
            <a:t> o princípio da competência </a:t>
          </a:r>
          <a:endParaRPr lang="en-US" dirty="0"/>
        </a:p>
      </dgm:t>
    </dgm:pt>
    <dgm:pt modelId="{0D120A61-6DB1-4A31-8251-BB1688CEF78D}" type="parTrans" cxnId="{A2886C92-39CC-449E-9EBC-92BE75CE563F}">
      <dgm:prSet/>
      <dgm:spPr/>
      <dgm:t>
        <a:bodyPr/>
        <a:lstStyle/>
        <a:p>
          <a:endParaRPr lang="en-US"/>
        </a:p>
      </dgm:t>
    </dgm:pt>
    <dgm:pt modelId="{0A9DE9CE-398F-473B-AC46-7EE3D70377E9}" type="sibTrans" cxnId="{A2886C92-39CC-449E-9EBC-92BE75CE563F}">
      <dgm:prSet/>
      <dgm:spPr/>
      <dgm:t>
        <a:bodyPr/>
        <a:lstStyle/>
        <a:p>
          <a:endParaRPr lang="en-US"/>
        </a:p>
      </dgm:t>
    </dgm:pt>
    <dgm:pt modelId="{8BBF422B-7B48-4E96-B992-04548FD19CFA}">
      <dgm:prSet/>
      <dgm:spPr/>
      <dgm:t>
        <a:bodyPr/>
        <a:lstStyle/>
        <a:p>
          <a:pPr algn="l"/>
          <a:endParaRPr lang="en-US"/>
        </a:p>
      </dgm:t>
    </dgm:pt>
    <dgm:pt modelId="{2AAB20E8-39CD-4B78-8CA1-840AC228032F}" type="parTrans" cxnId="{D4D7F967-64F8-4255-AC59-80FCFF5F484F}">
      <dgm:prSet/>
      <dgm:spPr/>
      <dgm:t>
        <a:bodyPr/>
        <a:lstStyle/>
        <a:p>
          <a:endParaRPr lang="en-US"/>
        </a:p>
      </dgm:t>
    </dgm:pt>
    <dgm:pt modelId="{B4B94690-C93F-4A88-882C-C253A75F89E7}" type="sibTrans" cxnId="{D4D7F967-64F8-4255-AC59-80FCFF5F484F}">
      <dgm:prSet/>
      <dgm:spPr/>
      <dgm:t>
        <a:bodyPr/>
        <a:lstStyle/>
        <a:p>
          <a:endParaRPr lang="en-US"/>
        </a:p>
      </dgm:t>
    </dgm:pt>
    <dgm:pt modelId="{D5301F87-7FDA-4A56-AF9E-ACD7662CA277}" type="pres">
      <dgm:prSet presAssocID="{0EB98294-1875-4BBB-ABE6-4386AEB60E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B5EEFE-6FEA-47FD-8080-DBFA04A46F0F}" type="pres">
      <dgm:prSet presAssocID="{C088BCD9-1C52-4128-BD2D-C0191FC95487}" presName="composite" presStyleCnt="0"/>
      <dgm:spPr/>
    </dgm:pt>
    <dgm:pt modelId="{9440C059-24E3-4A51-AFCC-B230160E99F2}" type="pres">
      <dgm:prSet presAssocID="{C088BCD9-1C52-4128-BD2D-C0191FC954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AADB28-BC04-4CD0-AC44-576948AAFD12}" type="pres">
      <dgm:prSet presAssocID="{C088BCD9-1C52-4128-BD2D-C0191FC954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01A6B-8E07-4974-B2BD-6ECC57C1E1EA}" type="presOf" srcId="{0EB98294-1875-4BBB-ABE6-4386AEB60E46}" destId="{D5301F87-7FDA-4A56-AF9E-ACD7662CA277}" srcOrd="0" destOrd="0" presId="urn:microsoft.com/office/officeart/2005/8/layout/hList1"/>
    <dgm:cxn modelId="{5FEFF5E3-F626-430A-92F8-4E5AD39BB3E1}" type="presOf" srcId="{8BBF422B-7B48-4E96-B992-04548FD19CFA}" destId="{7AAADB28-BC04-4CD0-AC44-576948AAFD12}" srcOrd="0" destOrd="0" presId="urn:microsoft.com/office/officeart/2005/8/layout/hList1"/>
    <dgm:cxn modelId="{40F3C8F9-CC07-4260-B9A1-787D31BF9B83}" type="presOf" srcId="{E7381574-2789-42F8-8EDA-1F6240CB2761}" destId="{7AAADB28-BC04-4CD0-AC44-576948AAFD12}" srcOrd="0" destOrd="1" presId="urn:microsoft.com/office/officeart/2005/8/layout/hList1"/>
    <dgm:cxn modelId="{A2886C92-39CC-449E-9EBC-92BE75CE563F}" srcId="{C088BCD9-1C52-4128-BD2D-C0191FC95487}" destId="{E7381574-2789-42F8-8EDA-1F6240CB2761}" srcOrd="1" destOrd="0" parTransId="{0D120A61-6DB1-4A31-8251-BB1688CEF78D}" sibTransId="{0A9DE9CE-398F-473B-AC46-7EE3D70377E9}"/>
    <dgm:cxn modelId="{C11A4DB4-F569-48CB-ACAA-A50CAD6367C5}" type="presOf" srcId="{C088BCD9-1C52-4128-BD2D-C0191FC95487}" destId="{9440C059-24E3-4A51-AFCC-B230160E99F2}" srcOrd="0" destOrd="0" presId="urn:microsoft.com/office/officeart/2005/8/layout/hList1"/>
    <dgm:cxn modelId="{D4D7F967-64F8-4255-AC59-80FCFF5F484F}" srcId="{C088BCD9-1C52-4128-BD2D-C0191FC95487}" destId="{8BBF422B-7B48-4E96-B992-04548FD19CFA}" srcOrd="0" destOrd="0" parTransId="{2AAB20E8-39CD-4B78-8CA1-840AC228032F}" sibTransId="{B4B94690-C93F-4A88-882C-C253A75F89E7}"/>
    <dgm:cxn modelId="{00D1FC16-D1D4-498C-A8C9-B47FC56A3BF2}" srcId="{0EB98294-1875-4BBB-ABE6-4386AEB60E46}" destId="{C088BCD9-1C52-4128-BD2D-C0191FC95487}" srcOrd="0" destOrd="0" parTransId="{98DD5CBE-42D9-4244-B0D4-1869D89F067F}" sibTransId="{250147FD-3D95-4D1A-B07A-A801D60EB410}"/>
    <dgm:cxn modelId="{27A49A2E-D302-426B-A070-B0159725068D}" type="presParOf" srcId="{D5301F87-7FDA-4A56-AF9E-ACD7662CA277}" destId="{50B5EEFE-6FEA-47FD-8080-DBFA04A46F0F}" srcOrd="0" destOrd="0" presId="urn:microsoft.com/office/officeart/2005/8/layout/hList1"/>
    <dgm:cxn modelId="{3CEE9B1B-8883-483A-A80F-B0239BB5A90F}" type="presParOf" srcId="{50B5EEFE-6FEA-47FD-8080-DBFA04A46F0F}" destId="{9440C059-24E3-4A51-AFCC-B230160E99F2}" srcOrd="0" destOrd="0" presId="urn:microsoft.com/office/officeart/2005/8/layout/hList1"/>
    <dgm:cxn modelId="{D8962AD2-23E3-4D34-B65E-FACBFA1C00F9}" type="presParOf" srcId="{50B5EEFE-6FEA-47FD-8080-DBFA04A46F0F}" destId="{7AAADB28-BC04-4CD0-AC44-576948AAFD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68A70BB-71EC-4D6B-9E08-B3797CF319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BB6EEE4-B251-4A80-8635-8D55424FC6EE}">
      <dgm:prSet/>
      <dgm:spPr/>
      <dgm:t>
        <a:bodyPr/>
        <a:lstStyle/>
        <a:p>
          <a:pPr algn="ctr" rtl="0"/>
          <a:r>
            <a:rPr lang="pt-BR" smtClean="0"/>
            <a:t>Avaliação Atuarial</a:t>
          </a:r>
          <a:endParaRPr lang="pt-BR"/>
        </a:p>
      </dgm:t>
    </dgm:pt>
    <dgm:pt modelId="{21AA7A46-F063-4AEB-A5F7-4B99D7ADB76E}" type="parTrans" cxnId="{1FF9C974-B970-429A-BC84-080EB6210646}">
      <dgm:prSet/>
      <dgm:spPr/>
      <dgm:t>
        <a:bodyPr/>
        <a:lstStyle/>
        <a:p>
          <a:endParaRPr lang="pt-BR"/>
        </a:p>
      </dgm:t>
    </dgm:pt>
    <dgm:pt modelId="{B87A8C3F-98E9-4634-AA5D-B6D40BD1FCFD}" type="sibTrans" cxnId="{1FF9C974-B970-429A-BC84-080EB6210646}">
      <dgm:prSet/>
      <dgm:spPr/>
      <dgm:t>
        <a:bodyPr/>
        <a:lstStyle/>
        <a:p>
          <a:endParaRPr lang="pt-BR"/>
        </a:p>
      </dgm:t>
    </dgm:pt>
    <dgm:pt modelId="{32942BEB-6A2C-45E6-9118-E349C0CF74D9}" type="pres">
      <dgm:prSet presAssocID="{B68A70BB-71EC-4D6B-9E08-B3797CF319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59190B-31EC-4CD7-B2E3-7102108417D4}" type="pres">
      <dgm:prSet presAssocID="{CBB6EEE4-B251-4A80-8635-8D55424FC6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F9C974-B970-429A-BC84-080EB6210646}" srcId="{B68A70BB-71EC-4D6B-9E08-B3797CF31963}" destId="{CBB6EEE4-B251-4A80-8635-8D55424FC6EE}" srcOrd="0" destOrd="0" parTransId="{21AA7A46-F063-4AEB-A5F7-4B99D7ADB76E}" sibTransId="{B87A8C3F-98E9-4634-AA5D-B6D40BD1FCFD}"/>
    <dgm:cxn modelId="{E5C8B8AB-5D11-439A-A03A-F76453E3CD6A}" type="presOf" srcId="{CBB6EEE4-B251-4A80-8635-8D55424FC6EE}" destId="{EE59190B-31EC-4CD7-B2E3-7102108417D4}" srcOrd="0" destOrd="0" presId="urn:microsoft.com/office/officeart/2005/8/layout/vList2"/>
    <dgm:cxn modelId="{644D116E-782A-488D-99BA-21DBD20292EC}" type="presOf" srcId="{B68A70BB-71EC-4D6B-9E08-B3797CF31963}" destId="{32942BEB-6A2C-45E6-9118-E349C0CF74D9}" srcOrd="0" destOrd="0" presId="urn:microsoft.com/office/officeart/2005/8/layout/vList2"/>
    <dgm:cxn modelId="{9A73EEC1-DFA3-48CD-8620-8D18B2FB84C7}" type="presParOf" srcId="{32942BEB-6A2C-45E6-9118-E349C0CF74D9}" destId="{EE59190B-31EC-4CD7-B2E3-7102108417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889219-231C-40CC-833F-7A82FBC356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t-BR"/>
        </a:p>
      </dgm:t>
    </dgm:pt>
    <dgm:pt modelId="{87460C2A-67C2-48B8-9971-C22EE8CFAA7E}">
      <dgm:prSet/>
      <dgm:spPr/>
      <dgm:t>
        <a:bodyPr/>
        <a:lstStyle/>
        <a:p>
          <a:pPr algn="ctr" rtl="0"/>
          <a:r>
            <a:rPr lang="pt-BR" b="1" smtClean="0"/>
            <a:t>LRF</a:t>
          </a:r>
          <a:endParaRPr lang="pt-BR"/>
        </a:p>
      </dgm:t>
    </dgm:pt>
    <dgm:pt modelId="{ABA7FC80-5835-4DC7-A61F-AC6869D22B30}" type="parTrans" cxnId="{CEF63A7C-E610-4902-B4D5-5AE196BE702A}">
      <dgm:prSet/>
      <dgm:spPr/>
      <dgm:t>
        <a:bodyPr/>
        <a:lstStyle/>
        <a:p>
          <a:endParaRPr lang="pt-BR"/>
        </a:p>
      </dgm:t>
    </dgm:pt>
    <dgm:pt modelId="{38CE23B1-C03B-4592-83C7-2AD1D4C633B6}" type="sibTrans" cxnId="{CEF63A7C-E610-4902-B4D5-5AE196BE702A}">
      <dgm:prSet/>
      <dgm:spPr/>
      <dgm:t>
        <a:bodyPr/>
        <a:lstStyle/>
        <a:p>
          <a:endParaRPr lang="pt-BR"/>
        </a:p>
      </dgm:t>
    </dgm:pt>
    <dgm:pt modelId="{8B71F04E-66C3-411E-909F-C973C56FACEE}" type="pres">
      <dgm:prSet presAssocID="{16889219-231C-40CC-833F-7A82FBC356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F1FA548-E980-43F1-A13E-5FFEC876ECB9}" type="pres">
      <dgm:prSet presAssocID="{87460C2A-67C2-48B8-9971-C22EE8CFAA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73CB77-93F3-4CA2-AC85-977154DBFCE0}" type="presOf" srcId="{16889219-231C-40CC-833F-7A82FBC356EC}" destId="{8B71F04E-66C3-411E-909F-C973C56FACEE}" srcOrd="0" destOrd="0" presId="urn:microsoft.com/office/officeart/2005/8/layout/vList2"/>
    <dgm:cxn modelId="{E223297B-A223-4794-B970-FB4C072882A8}" type="presOf" srcId="{87460C2A-67C2-48B8-9971-C22EE8CFAA7E}" destId="{0F1FA548-E980-43F1-A13E-5FFEC876ECB9}" srcOrd="0" destOrd="0" presId="urn:microsoft.com/office/officeart/2005/8/layout/vList2"/>
    <dgm:cxn modelId="{CEF63A7C-E610-4902-B4D5-5AE196BE702A}" srcId="{16889219-231C-40CC-833F-7A82FBC356EC}" destId="{87460C2A-67C2-48B8-9971-C22EE8CFAA7E}" srcOrd="0" destOrd="0" parTransId="{ABA7FC80-5835-4DC7-A61F-AC6869D22B30}" sibTransId="{38CE23B1-C03B-4592-83C7-2AD1D4C633B6}"/>
    <dgm:cxn modelId="{C009B338-FCED-41B5-A18B-344B1DE8521E}" type="presParOf" srcId="{8B71F04E-66C3-411E-909F-C973C56FACEE}" destId="{0F1FA548-E980-43F1-A13E-5FFEC876EC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73EB4FC-3906-434C-B72E-3817322E07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883EDA2D-C892-40E1-A33E-348303D1EB11}">
      <dgm:prSet/>
      <dgm:spPr/>
      <dgm:t>
        <a:bodyPr/>
        <a:lstStyle/>
        <a:p>
          <a:pPr algn="ctr" rtl="0"/>
          <a:r>
            <a:rPr lang="pt-BR" b="1" smtClean="0"/>
            <a:t>Lei 9.717/98</a:t>
          </a:r>
          <a:endParaRPr lang="pt-BR"/>
        </a:p>
      </dgm:t>
    </dgm:pt>
    <dgm:pt modelId="{B410CEF6-B1DB-49E8-B005-9FE3CCFDC852}" type="parTrans" cxnId="{4C12F7E9-0795-4CC2-AE60-90A06D6088D3}">
      <dgm:prSet/>
      <dgm:spPr/>
      <dgm:t>
        <a:bodyPr/>
        <a:lstStyle/>
        <a:p>
          <a:endParaRPr lang="pt-BR"/>
        </a:p>
      </dgm:t>
    </dgm:pt>
    <dgm:pt modelId="{14ABD5B4-D2AC-46EE-A259-1185409EECFF}" type="sibTrans" cxnId="{4C12F7E9-0795-4CC2-AE60-90A06D6088D3}">
      <dgm:prSet/>
      <dgm:spPr/>
      <dgm:t>
        <a:bodyPr/>
        <a:lstStyle/>
        <a:p>
          <a:endParaRPr lang="pt-BR"/>
        </a:p>
      </dgm:t>
    </dgm:pt>
    <dgm:pt modelId="{79A84DBC-0F95-4B5A-BBC7-6FDB7D237BA5}" type="pres">
      <dgm:prSet presAssocID="{973EB4FC-3906-434C-B72E-3817322E07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0E3BC7-C8AE-4D22-9BB5-D0F29CEFF225}" type="pres">
      <dgm:prSet presAssocID="{883EDA2D-C892-40E1-A33E-348303D1EB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46A0B44-D4A3-47DC-825E-0A1EF6AA2F37}" type="presOf" srcId="{883EDA2D-C892-40E1-A33E-348303D1EB11}" destId="{E90E3BC7-C8AE-4D22-9BB5-D0F29CEFF225}" srcOrd="0" destOrd="0" presId="urn:microsoft.com/office/officeart/2005/8/layout/vList2"/>
    <dgm:cxn modelId="{4C12F7E9-0795-4CC2-AE60-90A06D6088D3}" srcId="{973EB4FC-3906-434C-B72E-3817322E07CB}" destId="{883EDA2D-C892-40E1-A33E-348303D1EB11}" srcOrd="0" destOrd="0" parTransId="{B410CEF6-B1DB-49E8-B005-9FE3CCFDC852}" sibTransId="{14ABD5B4-D2AC-46EE-A259-1185409EECFF}"/>
    <dgm:cxn modelId="{9B89857B-D261-4EEE-99BF-00A65CBC3992}" type="presOf" srcId="{973EB4FC-3906-434C-B72E-3817322E07CB}" destId="{79A84DBC-0F95-4B5A-BBC7-6FDB7D237BA5}" srcOrd="0" destOrd="0" presId="urn:microsoft.com/office/officeart/2005/8/layout/vList2"/>
    <dgm:cxn modelId="{FDF09BE8-EEDD-4435-9317-AB62B9700E1B}" type="presParOf" srcId="{79A84DBC-0F95-4B5A-BBC7-6FDB7D237BA5}" destId="{E90E3BC7-C8AE-4D22-9BB5-D0F29CEFF2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AA5E49F-E2AE-47E3-A151-F2D1A26534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3A256DA-E80B-4533-9B72-49B711F9ED1B}">
      <dgm:prSet/>
      <dgm:spPr/>
      <dgm:t>
        <a:bodyPr/>
        <a:lstStyle/>
        <a:p>
          <a:pPr algn="ctr" rtl="0"/>
          <a:r>
            <a:rPr lang="pt-BR" smtClean="0"/>
            <a:t>Avaliação Atuarial</a:t>
          </a:r>
          <a:endParaRPr lang="pt-BR"/>
        </a:p>
      </dgm:t>
    </dgm:pt>
    <dgm:pt modelId="{F2764726-A565-4CDB-BE43-941CECDEADBB}" type="parTrans" cxnId="{78CC4AB6-E328-4B9F-9E43-347A69B5C550}">
      <dgm:prSet/>
      <dgm:spPr/>
      <dgm:t>
        <a:bodyPr/>
        <a:lstStyle/>
        <a:p>
          <a:endParaRPr lang="pt-BR"/>
        </a:p>
      </dgm:t>
    </dgm:pt>
    <dgm:pt modelId="{96A1DEC6-FB67-4C73-8386-3F532C39CAF4}" type="sibTrans" cxnId="{78CC4AB6-E328-4B9F-9E43-347A69B5C550}">
      <dgm:prSet/>
      <dgm:spPr/>
      <dgm:t>
        <a:bodyPr/>
        <a:lstStyle/>
        <a:p>
          <a:endParaRPr lang="pt-BR"/>
        </a:p>
      </dgm:t>
    </dgm:pt>
    <dgm:pt modelId="{DED84B28-995C-47BA-8EF7-7B2466588E63}" type="pres">
      <dgm:prSet presAssocID="{1AA5E49F-E2AE-47E3-A151-F2D1A26534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AE894A4-074A-4555-AA5F-11BC4AF68ED3}" type="pres">
      <dgm:prSet presAssocID="{43A256DA-E80B-4533-9B72-49B711F9ED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F95A81-6901-44A1-87B7-364FE86C8F92}" type="presOf" srcId="{43A256DA-E80B-4533-9B72-49B711F9ED1B}" destId="{DAE894A4-074A-4555-AA5F-11BC4AF68ED3}" srcOrd="0" destOrd="0" presId="urn:microsoft.com/office/officeart/2005/8/layout/vList2"/>
    <dgm:cxn modelId="{16F10F97-C256-4C9C-A7B8-2DDF42A88B3D}" type="presOf" srcId="{1AA5E49F-E2AE-47E3-A151-F2D1A265341B}" destId="{DED84B28-995C-47BA-8EF7-7B2466588E63}" srcOrd="0" destOrd="0" presId="urn:microsoft.com/office/officeart/2005/8/layout/vList2"/>
    <dgm:cxn modelId="{78CC4AB6-E328-4B9F-9E43-347A69B5C550}" srcId="{1AA5E49F-E2AE-47E3-A151-F2D1A265341B}" destId="{43A256DA-E80B-4533-9B72-49B711F9ED1B}" srcOrd="0" destOrd="0" parTransId="{F2764726-A565-4CDB-BE43-941CECDEADBB}" sibTransId="{96A1DEC6-FB67-4C73-8386-3F532C39CAF4}"/>
    <dgm:cxn modelId="{06B9119E-BBD8-4213-B413-3D5A641CEABB}" type="presParOf" srcId="{DED84B28-995C-47BA-8EF7-7B2466588E63}" destId="{DAE894A4-074A-4555-AA5F-11BC4AF68E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65F8470-035F-4CA5-904E-869D8104C2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5142FA4A-41BB-4E8C-9489-E5318B8B27F0}">
      <dgm:prSet/>
      <dgm:spPr/>
      <dgm:t>
        <a:bodyPr/>
        <a:lstStyle/>
        <a:p>
          <a:pPr algn="ctr" rtl="0"/>
          <a:r>
            <a:rPr lang="pt-BR" b="1" smtClean="0"/>
            <a:t>Normas de Atuária</a:t>
          </a:r>
          <a:endParaRPr lang="pt-BR"/>
        </a:p>
      </dgm:t>
    </dgm:pt>
    <dgm:pt modelId="{D00C5819-9783-4D09-BC24-13099E3D4FD7}" type="parTrans" cxnId="{67F3D74B-231A-4F95-8969-DF61093764BA}">
      <dgm:prSet/>
      <dgm:spPr/>
      <dgm:t>
        <a:bodyPr/>
        <a:lstStyle/>
        <a:p>
          <a:endParaRPr lang="pt-BR"/>
        </a:p>
      </dgm:t>
    </dgm:pt>
    <dgm:pt modelId="{A9562A8B-E085-43B1-96A8-A36BE2187260}" type="sibTrans" cxnId="{67F3D74B-231A-4F95-8969-DF61093764BA}">
      <dgm:prSet/>
      <dgm:spPr/>
      <dgm:t>
        <a:bodyPr/>
        <a:lstStyle/>
        <a:p>
          <a:endParaRPr lang="pt-BR"/>
        </a:p>
      </dgm:t>
    </dgm:pt>
    <dgm:pt modelId="{494EFB7F-8BCC-40F7-BD20-FCA422D40EAF}" type="pres">
      <dgm:prSet presAssocID="{965F8470-035F-4CA5-904E-869D8104C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5CEB68-2D4B-44D4-BA25-BEE3C9769EC7}" type="pres">
      <dgm:prSet presAssocID="{5142FA4A-41BB-4E8C-9489-E5318B8B27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3EA524-170C-4C14-A4A3-8CA891041594}" type="presOf" srcId="{5142FA4A-41BB-4E8C-9489-E5318B8B27F0}" destId="{BA5CEB68-2D4B-44D4-BA25-BEE3C9769EC7}" srcOrd="0" destOrd="0" presId="urn:microsoft.com/office/officeart/2005/8/layout/vList2"/>
    <dgm:cxn modelId="{026F101E-3B32-4C86-92A2-64241885CDCF}" type="presOf" srcId="{965F8470-035F-4CA5-904E-869D8104C2FD}" destId="{494EFB7F-8BCC-40F7-BD20-FCA422D40EAF}" srcOrd="0" destOrd="0" presId="urn:microsoft.com/office/officeart/2005/8/layout/vList2"/>
    <dgm:cxn modelId="{67F3D74B-231A-4F95-8969-DF61093764BA}" srcId="{965F8470-035F-4CA5-904E-869D8104C2FD}" destId="{5142FA4A-41BB-4E8C-9489-E5318B8B27F0}" srcOrd="0" destOrd="0" parTransId="{D00C5819-9783-4D09-BC24-13099E3D4FD7}" sibTransId="{A9562A8B-E085-43B1-96A8-A36BE2187260}"/>
    <dgm:cxn modelId="{FCD7E11D-15DE-47A0-BE59-597799CF12DC}" type="presParOf" srcId="{494EFB7F-8BCC-40F7-BD20-FCA422D40EAF}" destId="{BA5CEB68-2D4B-44D4-BA25-BEE3C9769E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8B08C0F-DF32-4521-AAE6-23477B1243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F0D17C4-1726-40CA-8072-3331256C5197}">
      <dgm:prSet/>
      <dgm:spPr/>
      <dgm:t>
        <a:bodyPr/>
        <a:lstStyle/>
        <a:p>
          <a:pPr rtl="0"/>
          <a:r>
            <a:rPr lang="pt-BR" smtClean="0"/>
            <a:t>Portaria MPS nº. 403/2008</a:t>
          </a:r>
          <a:endParaRPr lang="pt-BR"/>
        </a:p>
      </dgm:t>
    </dgm:pt>
    <dgm:pt modelId="{0FF5895B-30F5-4DB8-8A12-4F2D1A04C70F}" type="parTrans" cxnId="{5154DCA0-A534-425C-A102-3F3C2D6D99CE}">
      <dgm:prSet/>
      <dgm:spPr/>
      <dgm:t>
        <a:bodyPr/>
        <a:lstStyle/>
        <a:p>
          <a:endParaRPr lang="pt-BR"/>
        </a:p>
      </dgm:t>
    </dgm:pt>
    <dgm:pt modelId="{56BC60FA-9C21-4044-84E7-E143A53AD2B8}" type="sibTrans" cxnId="{5154DCA0-A534-425C-A102-3F3C2D6D99CE}">
      <dgm:prSet/>
      <dgm:spPr/>
      <dgm:t>
        <a:bodyPr/>
        <a:lstStyle/>
        <a:p>
          <a:endParaRPr lang="pt-BR"/>
        </a:p>
      </dgm:t>
    </dgm:pt>
    <dgm:pt modelId="{FB73B063-C6DA-4356-B341-52FB3CEE4699}" type="pres">
      <dgm:prSet presAssocID="{58B08C0F-DF32-4521-AAE6-23477B1243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33DE08-C598-425F-BA38-0187C10929B1}" type="pres">
      <dgm:prSet presAssocID="{9F0D17C4-1726-40CA-8072-3331256C519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54DCA0-A534-425C-A102-3F3C2D6D99CE}" srcId="{58B08C0F-DF32-4521-AAE6-23477B124320}" destId="{9F0D17C4-1726-40CA-8072-3331256C5197}" srcOrd="0" destOrd="0" parTransId="{0FF5895B-30F5-4DB8-8A12-4F2D1A04C70F}" sibTransId="{56BC60FA-9C21-4044-84E7-E143A53AD2B8}"/>
    <dgm:cxn modelId="{4A94E0F8-3CDE-4A02-9F9A-59C259DB26CC}" type="presOf" srcId="{9F0D17C4-1726-40CA-8072-3331256C5197}" destId="{8C33DE08-C598-425F-BA38-0187C10929B1}" srcOrd="0" destOrd="0" presId="urn:microsoft.com/office/officeart/2005/8/layout/process1"/>
    <dgm:cxn modelId="{B390D16C-1161-4004-9BEC-5ADF50AACEB7}" type="presOf" srcId="{58B08C0F-DF32-4521-AAE6-23477B124320}" destId="{FB73B063-C6DA-4356-B341-52FB3CEE4699}" srcOrd="0" destOrd="0" presId="urn:microsoft.com/office/officeart/2005/8/layout/process1"/>
    <dgm:cxn modelId="{901D95D0-5A9C-4721-BEE0-1FD2B23100EB}" type="presParOf" srcId="{FB73B063-C6DA-4356-B341-52FB3CEE4699}" destId="{8C33DE08-C598-425F-BA38-0187C10929B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C338AAE-BE02-4555-A814-ABAB5B50D3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t-BR"/>
        </a:p>
      </dgm:t>
    </dgm:pt>
    <dgm:pt modelId="{C490E89A-23F2-4C62-A2C5-2203B01BA7AD}">
      <dgm:prSet/>
      <dgm:spPr/>
      <dgm:t>
        <a:bodyPr/>
        <a:lstStyle/>
        <a:p>
          <a:pPr algn="ctr" rtl="0"/>
          <a:r>
            <a:rPr lang="pt-BR" b="1" dirty="0" smtClean="0"/>
            <a:t>Normas Contábeis</a:t>
          </a:r>
          <a:endParaRPr lang="pt-BR" dirty="0"/>
        </a:p>
      </dgm:t>
    </dgm:pt>
    <dgm:pt modelId="{5ED7618D-99A7-43A7-9B49-04669E3DF281}" type="parTrans" cxnId="{EF825677-E9FF-4B3D-BB9B-A2F9B9CA060C}">
      <dgm:prSet/>
      <dgm:spPr/>
      <dgm:t>
        <a:bodyPr/>
        <a:lstStyle/>
        <a:p>
          <a:endParaRPr lang="pt-BR"/>
        </a:p>
      </dgm:t>
    </dgm:pt>
    <dgm:pt modelId="{39779D3D-6BCA-4164-9CE3-4D18DA031A42}" type="sibTrans" cxnId="{EF825677-E9FF-4B3D-BB9B-A2F9B9CA060C}">
      <dgm:prSet/>
      <dgm:spPr/>
      <dgm:t>
        <a:bodyPr/>
        <a:lstStyle/>
        <a:p>
          <a:endParaRPr lang="pt-BR"/>
        </a:p>
      </dgm:t>
    </dgm:pt>
    <dgm:pt modelId="{228CA482-7A14-4112-8C0C-CF0C0AAF150F}" type="pres">
      <dgm:prSet presAssocID="{1C338AAE-BE02-4555-A814-ABAB5B50D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3114D5-16D6-418E-976C-EC8CE4C5EE64}" type="pres">
      <dgm:prSet presAssocID="{C490E89A-23F2-4C62-A2C5-2203B01BA7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23240F-130B-4A9F-93DF-C4239A79683C}" type="presOf" srcId="{1C338AAE-BE02-4555-A814-ABAB5B50D3C7}" destId="{228CA482-7A14-4112-8C0C-CF0C0AAF150F}" srcOrd="0" destOrd="0" presId="urn:microsoft.com/office/officeart/2005/8/layout/vList2"/>
    <dgm:cxn modelId="{EF825677-E9FF-4B3D-BB9B-A2F9B9CA060C}" srcId="{1C338AAE-BE02-4555-A814-ABAB5B50D3C7}" destId="{C490E89A-23F2-4C62-A2C5-2203B01BA7AD}" srcOrd="0" destOrd="0" parTransId="{5ED7618D-99A7-43A7-9B49-04669E3DF281}" sibTransId="{39779D3D-6BCA-4164-9CE3-4D18DA031A42}"/>
    <dgm:cxn modelId="{6937363E-1F30-42CA-97F9-7CF200A21A42}" type="presOf" srcId="{C490E89A-23F2-4C62-A2C5-2203B01BA7AD}" destId="{9A3114D5-16D6-418E-976C-EC8CE4C5EE64}" srcOrd="0" destOrd="0" presId="urn:microsoft.com/office/officeart/2005/8/layout/vList2"/>
    <dgm:cxn modelId="{A48635B2-FB87-40D5-ADF9-13EE52D8A1C2}" type="presParOf" srcId="{228CA482-7A14-4112-8C0C-CF0C0AAF150F}" destId="{9A3114D5-16D6-418E-976C-EC8CE4C5EE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C1C6595-06D5-43F8-8840-EE2C2FD7EA23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3500EB7-A43C-4F96-A1DC-3D1F616DF297}">
      <dgm:prSet/>
      <dgm:spPr/>
      <dgm:t>
        <a:bodyPr/>
        <a:lstStyle/>
        <a:p>
          <a:pPr rtl="0"/>
          <a:r>
            <a:rPr lang="pt-BR" dirty="0" smtClean="0"/>
            <a:t>Princípios de Contabilidade (PC)</a:t>
          </a:r>
          <a:endParaRPr lang="pt-BR" dirty="0"/>
        </a:p>
      </dgm:t>
    </dgm:pt>
    <dgm:pt modelId="{C2FC0645-64EB-4716-8C59-6D2272D06DDA}" type="parTrans" cxnId="{0EDA2EB4-EC08-42AD-8B8F-F23E5FA3F877}">
      <dgm:prSet/>
      <dgm:spPr/>
      <dgm:t>
        <a:bodyPr/>
        <a:lstStyle/>
        <a:p>
          <a:endParaRPr lang="pt-BR"/>
        </a:p>
      </dgm:t>
    </dgm:pt>
    <dgm:pt modelId="{F44AAD38-F008-4CDF-88A0-153F49B553E8}" type="sibTrans" cxnId="{0EDA2EB4-EC08-42AD-8B8F-F23E5FA3F877}">
      <dgm:prSet/>
      <dgm:spPr/>
      <dgm:t>
        <a:bodyPr/>
        <a:lstStyle/>
        <a:p>
          <a:endParaRPr lang="pt-BR"/>
        </a:p>
      </dgm:t>
    </dgm:pt>
    <dgm:pt modelId="{33D31E2B-9650-4E31-8025-CE8E2EAD8772}">
      <dgm:prSet/>
      <dgm:spPr/>
      <dgm:t>
        <a:bodyPr/>
        <a:lstStyle/>
        <a:p>
          <a:pPr rtl="0"/>
          <a:r>
            <a:rPr lang="pt-BR" dirty="0" smtClean="0"/>
            <a:t>Normas Brasileiras de Contabilidade (NBC T SP)</a:t>
          </a:r>
          <a:endParaRPr lang="pt-BR" dirty="0"/>
        </a:p>
      </dgm:t>
    </dgm:pt>
    <dgm:pt modelId="{F28BE643-67C8-43BF-A718-799828868889}" type="parTrans" cxnId="{CF7CCA30-E8CB-4E71-97F8-1899B61ACEDC}">
      <dgm:prSet/>
      <dgm:spPr/>
      <dgm:t>
        <a:bodyPr/>
        <a:lstStyle/>
        <a:p>
          <a:endParaRPr lang="pt-BR"/>
        </a:p>
      </dgm:t>
    </dgm:pt>
    <dgm:pt modelId="{0FEF79C6-1248-426B-A6CA-5CED474C4A73}" type="sibTrans" cxnId="{CF7CCA30-E8CB-4E71-97F8-1899B61ACEDC}">
      <dgm:prSet/>
      <dgm:spPr/>
      <dgm:t>
        <a:bodyPr/>
        <a:lstStyle/>
        <a:p>
          <a:endParaRPr lang="pt-BR"/>
        </a:p>
      </dgm:t>
    </dgm:pt>
    <dgm:pt modelId="{AC619484-858B-4E50-8226-B39CD03ACC07}" type="pres">
      <dgm:prSet presAssocID="{CC1C6595-06D5-43F8-8840-EE2C2FD7EA2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EA9DAC4F-4B8D-4AF6-94CA-31DAC12E605C}" type="pres">
      <dgm:prSet presAssocID="{CC1C6595-06D5-43F8-8840-EE2C2FD7EA23}" presName="pyramid" presStyleLbl="node1" presStyleIdx="0" presStyleCnt="1"/>
      <dgm:spPr/>
    </dgm:pt>
    <dgm:pt modelId="{710C0063-A570-4CE7-B79C-0FA08D8870BD}" type="pres">
      <dgm:prSet presAssocID="{CC1C6595-06D5-43F8-8840-EE2C2FD7EA23}" presName="theList" presStyleCnt="0"/>
      <dgm:spPr/>
    </dgm:pt>
    <dgm:pt modelId="{C16E3398-4D97-41E3-846D-D8964E849EED}" type="pres">
      <dgm:prSet presAssocID="{B3500EB7-A43C-4F96-A1DC-3D1F616DF297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FB38A1-B4EB-4F28-BDE3-494F91F13FB3}" type="pres">
      <dgm:prSet presAssocID="{B3500EB7-A43C-4F96-A1DC-3D1F616DF297}" presName="aSpace" presStyleCnt="0"/>
      <dgm:spPr/>
    </dgm:pt>
    <dgm:pt modelId="{F0115969-877A-4137-B2E1-916E8365C943}" type="pres">
      <dgm:prSet presAssocID="{33D31E2B-9650-4E31-8025-CE8E2EAD8772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4BEF9C-7569-452C-AEBB-A56B97EEE495}" type="pres">
      <dgm:prSet presAssocID="{33D31E2B-9650-4E31-8025-CE8E2EAD8772}" presName="aSpace" presStyleCnt="0"/>
      <dgm:spPr/>
    </dgm:pt>
  </dgm:ptLst>
  <dgm:cxnLst>
    <dgm:cxn modelId="{1D419016-7C26-4A28-BE6A-28DB24BA6638}" type="presOf" srcId="{B3500EB7-A43C-4F96-A1DC-3D1F616DF297}" destId="{C16E3398-4D97-41E3-846D-D8964E849EED}" srcOrd="0" destOrd="0" presId="urn:microsoft.com/office/officeart/2005/8/layout/pyramid2"/>
    <dgm:cxn modelId="{0EDA2EB4-EC08-42AD-8B8F-F23E5FA3F877}" srcId="{CC1C6595-06D5-43F8-8840-EE2C2FD7EA23}" destId="{B3500EB7-A43C-4F96-A1DC-3D1F616DF297}" srcOrd="0" destOrd="0" parTransId="{C2FC0645-64EB-4716-8C59-6D2272D06DDA}" sibTransId="{F44AAD38-F008-4CDF-88A0-153F49B553E8}"/>
    <dgm:cxn modelId="{CF7CCA30-E8CB-4E71-97F8-1899B61ACEDC}" srcId="{CC1C6595-06D5-43F8-8840-EE2C2FD7EA23}" destId="{33D31E2B-9650-4E31-8025-CE8E2EAD8772}" srcOrd="1" destOrd="0" parTransId="{F28BE643-67C8-43BF-A718-799828868889}" sibTransId="{0FEF79C6-1248-426B-A6CA-5CED474C4A73}"/>
    <dgm:cxn modelId="{E80AE542-3A1C-4CF3-A3FA-6682370286CC}" type="presOf" srcId="{33D31E2B-9650-4E31-8025-CE8E2EAD8772}" destId="{F0115969-877A-4137-B2E1-916E8365C943}" srcOrd="0" destOrd="0" presId="urn:microsoft.com/office/officeart/2005/8/layout/pyramid2"/>
    <dgm:cxn modelId="{ADDC3D8E-26C1-4753-A617-5D68FB0B446B}" type="presOf" srcId="{CC1C6595-06D5-43F8-8840-EE2C2FD7EA23}" destId="{AC619484-858B-4E50-8226-B39CD03ACC07}" srcOrd="0" destOrd="0" presId="urn:microsoft.com/office/officeart/2005/8/layout/pyramid2"/>
    <dgm:cxn modelId="{05E1E246-81BF-4D54-B308-D7CF818D1501}" type="presParOf" srcId="{AC619484-858B-4E50-8226-B39CD03ACC07}" destId="{EA9DAC4F-4B8D-4AF6-94CA-31DAC12E605C}" srcOrd="0" destOrd="0" presId="urn:microsoft.com/office/officeart/2005/8/layout/pyramid2"/>
    <dgm:cxn modelId="{C73A9A7C-82A9-4790-B016-43665C3DF1CF}" type="presParOf" srcId="{AC619484-858B-4E50-8226-B39CD03ACC07}" destId="{710C0063-A570-4CE7-B79C-0FA08D8870BD}" srcOrd="1" destOrd="0" presId="urn:microsoft.com/office/officeart/2005/8/layout/pyramid2"/>
    <dgm:cxn modelId="{3F7495C1-A11F-4C6E-AD5E-40497DAE4255}" type="presParOf" srcId="{710C0063-A570-4CE7-B79C-0FA08D8870BD}" destId="{C16E3398-4D97-41E3-846D-D8964E849EED}" srcOrd="0" destOrd="0" presId="urn:microsoft.com/office/officeart/2005/8/layout/pyramid2"/>
    <dgm:cxn modelId="{7F15F6A8-85CB-4B0C-BD48-D36D0FA187E1}" type="presParOf" srcId="{710C0063-A570-4CE7-B79C-0FA08D8870BD}" destId="{B3FB38A1-B4EB-4F28-BDE3-494F91F13FB3}" srcOrd="1" destOrd="0" presId="urn:microsoft.com/office/officeart/2005/8/layout/pyramid2"/>
    <dgm:cxn modelId="{1EC7090C-26D6-490D-A5C1-49538C6CC3ED}" type="presParOf" srcId="{710C0063-A570-4CE7-B79C-0FA08D8870BD}" destId="{F0115969-877A-4137-B2E1-916E8365C943}" srcOrd="2" destOrd="0" presId="urn:microsoft.com/office/officeart/2005/8/layout/pyramid2"/>
    <dgm:cxn modelId="{B67BAEE6-F642-4AE5-9128-DB5FF59E7A7A}" type="presParOf" srcId="{710C0063-A570-4CE7-B79C-0FA08D8870BD}" destId="{E14BEF9C-7569-452C-AEBB-A56B97EEE49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5544DA1-569F-437A-AEEC-B6DFC63DB4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2522DE8E-8B39-49D9-8F5C-6301A1BE9CF9}">
      <dgm:prSet/>
      <dgm:spPr/>
      <dgm:t>
        <a:bodyPr/>
        <a:lstStyle/>
        <a:p>
          <a:pPr rtl="0"/>
          <a:r>
            <a:rPr lang="pt-BR" b="1" i="1" smtClean="0"/>
            <a:t>Resolução CFC n.º 750/93</a:t>
          </a:r>
          <a:endParaRPr lang="pt-BR"/>
        </a:p>
      </dgm:t>
    </dgm:pt>
    <dgm:pt modelId="{629E2DA2-8880-4BDB-A219-F435AD60F837}" type="parTrans" cxnId="{26F68CA6-57B7-4D4A-817D-F3AC28F264AB}">
      <dgm:prSet/>
      <dgm:spPr/>
      <dgm:t>
        <a:bodyPr/>
        <a:lstStyle/>
        <a:p>
          <a:endParaRPr lang="pt-BR"/>
        </a:p>
      </dgm:t>
    </dgm:pt>
    <dgm:pt modelId="{B9D1716C-DA7B-455B-840A-3D72BD27B86A}" type="sibTrans" cxnId="{26F68CA6-57B7-4D4A-817D-F3AC28F264AB}">
      <dgm:prSet/>
      <dgm:spPr/>
      <dgm:t>
        <a:bodyPr/>
        <a:lstStyle/>
        <a:p>
          <a:endParaRPr lang="pt-BR"/>
        </a:p>
      </dgm:t>
    </dgm:pt>
    <dgm:pt modelId="{AC070735-3D1C-4596-97B1-E3843B6470F5}" type="pres">
      <dgm:prSet presAssocID="{F5544DA1-569F-437A-AEEC-B6DFC63DB4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334854-C7D4-444D-8D0E-802BF42D05F9}" type="pres">
      <dgm:prSet presAssocID="{2522DE8E-8B39-49D9-8F5C-6301A1BE9C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8B8655-23D1-4675-B14A-9CA693B50526}" type="presOf" srcId="{2522DE8E-8B39-49D9-8F5C-6301A1BE9CF9}" destId="{F6334854-C7D4-444D-8D0E-802BF42D05F9}" srcOrd="0" destOrd="0" presId="urn:microsoft.com/office/officeart/2005/8/layout/vList2"/>
    <dgm:cxn modelId="{26F68CA6-57B7-4D4A-817D-F3AC28F264AB}" srcId="{F5544DA1-569F-437A-AEEC-B6DFC63DB406}" destId="{2522DE8E-8B39-49D9-8F5C-6301A1BE9CF9}" srcOrd="0" destOrd="0" parTransId="{629E2DA2-8880-4BDB-A219-F435AD60F837}" sibTransId="{B9D1716C-DA7B-455B-840A-3D72BD27B86A}"/>
    <dgm:cxn modelId="{F8E2F2EF-6A6C-48BC-96E3-CA9F793B6E53}" type="presOf" srcId="{F5544DA1-569F-437A-AEEC-B6DFC63DB406}" destId="{AC070735-3D1C-4596-97B1-E3843B6470F5}" srcOrd="0" destOrd="0" presId="urn:microsoft.com/office/officeart/2005/8/layout/vList2"/>
    <dgm:cxn modelId="{BED675BD-D604-4924-92A4-60E5C07CF9F2}" type="presParOf" srcId="{AC070735-3D1C-4596-97B1-E3843B6470F5}" destId="{F6334854-C7D4-444D-8D0E-802BF42D05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80B50-E331-49AB-A47E-3D24194ECB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D00FCB20-9378-4435-BED8-00AA3BE3A1BA}">
      <dgm:prSet/>
      <dgm:spPr/>
      <dgm:t>
        <a:bodyPr/>
        <a:lstStyle/>
        <a:p>
          <a:pPr algn="ctr" rtl="0"/>
          <a:r>
            <a:rPr lang="pt-BR" smtClean="0"/>
            <a:t>Adequada Mensuração</a:t>
          </a:r>
          <a:endParaRPr lang="pt-BR"/>
        </a:p>
      </dgm:t>
    </dgm:pt>
    <dgm:pt modelId="{60DFF047-3DD9-499C-9C13-11DF4709F0DE}" type="parTrans" cxnId="{75881CF9-F165-440B-8087-E72A7AD1EC00}">
      <dgm:prSet/>
      <dgm:spPr/>
      <dgm:t>
        <a:bodyPr/>
        <a:lstStyle/>
        <a:p>
          <a:endParaRPr lang="pt-BR"/>
        </a:p>
      </dgm:t>
    </dgm:pt>
    <dgm:pt modelId="{59CA59D1-8F5E-4937-8085-E46C83CB9C85}" type="sibTrans" cxnId="{75881CF9-F165-440B-8087-E72A7AD1EC00}">
      <dgm:prSet/>
      <dgm:spPr/>
      <dgm:t>
        <a:bodyPr/>
        <a:lstStyle/>
        <a:p>
          <a:endParaRPr lang="pt-BR"/>
        </a:p>
      </dgm:t>
    </dgm:pt>
    <dgm:pt modelId="{B616A7F9-3525-46A4-8259-6C10CBB5D0AA}" type="pres">
      <dgm:prSet presAssocID="{5B080B50-E331-49AB-A47E-3D24194ECB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92BF06-11DE-44B6-90B5-5054991D0F1C}" type="pres">
      <dgm:prSet presAssocID="{D00FCB20-9378-4435-BED8-00AA3BE3A1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881CF9-F165-440B-8087-E72A7AD1EC00}" srcId="{5B080B50-E331-49AB-A47E-3D24194ECB90}" destId="{D00FCB20-9378-4435-BED8-00AA3BE3A1BA}" srcOrd="0" destOrd="0" parTransId="{60DFF047-3DD9-499C-9C13-11DF4709F0DE}" sibTransId="{59CA59D1-8F5E-4937-8085-E46C83CB9C85}"/>
    <dgm:cxn modelId="{EA707682-442A-4406-BEA0-9DE630E67BCF}" type="presOf" srcId="{5B080B50-E331-49AB-A47E-3D24194ECB90}" destId="{B616A7F9-3525-46A4-8259-6C10CBB5D0AA}" srcOrd="0" destOrd="0" presId="urn:microsoft.com/office/officeart/2005/8/layout/vList2"/>
    <dgm:cxn modelId="{87EB87D3-9EED-46B7-A67D-43A58BA928B6}" type="presOf" srcId="{D00FCB20-9378-4435-BED8-00AA3BE3A1BA}" destId="{6792BF06-11DE-44B6-90B5-5054991D0F1C}" srcOrd="0" destOrd="0" presId="urn:microsoft.com/office/officeart/2005/8/layout/vList2"/>
    <dgm:cxn modelId="{B7160058-EE9E-48DF-877F-D1A8A8719EE2}" type="presParOf" srcId="{B616A7F9-3525-46A4-8259-6C10CBB5D0AA}" destId="{6792BF06-11DE-44B6-90B5-5054991D0F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B007837-C3B8-429E-91CD-83AE9B347051}" type="doc">
      <dgm:prSet loTypeId="urn:microsoft.com/office/officeart/2005/8/layout/target2" loCatId="relationship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pt-BR"/>
        </a:p>
      </dgm:t>
    </dgm:pt>
    <dgm:pt modelId="{0D2C6EB6-AA0C-44C9-A84F-63724B47A82D}">
      <dgm:prSet/>
      <dgm:spPr/>
      <dgm:t>
        <a:bodyPr/>
        <a:lstStyle/>
        <a:p>
          <a:pPr rtl="0"/>
          <a:r>
            <a:rPr lang="pt-BR" b="1" smtClean="0"/>
            <a:t>Art. 1º</a:t>
          </a:r>
          <a:r>
            <a:rPr lang="pt-BR" smtClean="0"/>
            <a:t> Constituem PRINCÍPIOS DE CONTABILIDADE (PC) os enunciados por esta Resolução.</a:t>
          </a:r>
          <a:endParaRPr lang="pt-BR"/>
        </a:p>
      </dgm:t>
    </dgm:pt>
    <dgm:pt modelId="{1E1530D1-E174-4346-AD90-32C76E761E71}" type="parTrans" cxnId="{E386340F-B53D-42B0-9F50-2F83619FDD57}">
      <dgm:prSet/>
      <dgm:spPr/>
      <dgm:t>
        <a:bodyPr/>
        <a:lstStyle/>
        <a:p>
          <a:endParaRPr lang="pt-BR"/>
        </a:p>
      </dgm:t>
    </dgm:pt>
    <dgm:pt modelId="{BBBF4336-829B-4DD5-8028-558FAD52568D}" type="sibTrans" cxnId="{E386340F-B53D-42B0-9F50-2F83619FDD57}">
      <dgm:prSet/>
      <dgm:spPr/>
      <dgm:t>
        <a:bodyPr/>
        <a:lstStyle/>
        <a:p>
          <a:endParaRPr lang="pt-BR"/>
        </a:p>
      </dgm:t>
    </dgm:pt>
    <dgm:pt modelId="{4E8627BF-78D0-47C2-8FB9-63F2583AA124}">
      <dgm:prSet/>
      <dgm:spPr/>
      <dgm:t>
        <a:bodyPr/>
        <a:lstStyle/>
        <a:p>
          <a:pPr algn="just" rtl="0"/>
          <a:r>
            <a:rPr lang="pt-BR" dirty="0" smtClean="0"/>
            <a:t>§ 1º A observância dos Princípios de Contabilidade é obrigatória no exercício da profissão e constitui condição de legitimidade das Normas Brasileiras de Contabilidade (NBC). </a:t>
          </a:r>
          <a:endParaRPr lang="pt-BR" dirty="0"/>
        </a:p>
      </dgm:t>
    </dgm:pt>
    <dgm:pt modelId="{77C279C2-8919-4303-A9DF-FACCDA4936C0}" type="parTrans" cxnId="{86E81623-DACC-4852-84D0-CB62809106DF}">
      <dgm:prSet/>
      <dgm:spPr/>
      <dgm:t>
        <a:bodyPr/>
        <a:lstStyle/>
        <a:p>
          <a:endParaRPr lang="pt-BR"/>
        </a:p>
      </dgm:t>
    </dgm:pt>
    <dgm:pt modelId="{61BB2511-9A53-4042-9ACC-6D8D2179DF57}" type="sibTrans" cxnId="{86E81623-DACC-4852-84D0-CB62809106DF}">
      <dgm:prSet/>
      <dgm:spPr/>
      <dgm:t>
        <a:bodyPr/>
        <a:lstStyle/>
        <a:p>
          <a:endParaRPr lang="pt-BR"/>
        </a:p>
      </dgm:t>
    </dgm:pt>
    <dgm:pt modelId="{2C8194C1-207F-4EE3-BBDB-446C1D11A3AA}">
      <dgm:prSet/>
      <dgm:spPr/>
      <dgm:t>
        <a:bodyPr/>
        <a:lstStyle/>
        <a:p>
          <a:pPr algn="just" rtl="0"/>
          <a:r>
            <a:rPr lang="pt-BR" dirty="0" smtClean="0"/>
            <a:t>§ 2º Na aplicação dos Princípios de Contabilidade há situações concretas e a essência das transações deve prevalecer sobre seus aspectos formais.</a:t>
          </a:r>
          <a:endParaRPr lang="pt-BR" dirty="0"/>
        </a:p>
      </dgm:t>
    </dgm:pt>
    <dgm:pt modelId="{E0613069-19CB-464B-AC65-674885F465EC}" type="parTrans" cxnId="{1690C85E-B988-4E14-A503-533E498BAEB4}">
      <dgm:prSet/>
      <dgm:spPr/>
      <dgm:t>
        <a:bodyPr/>
        <a:lstStyle/>
        <a:p>
          <a:endParaRPr lang="pt-BR"/>
        </a:p>
      </dgm:t>
    </dgm:pt>
    <dgm:pt modelId="{AA60CED3-A1D9-4A03-9184-3B725D410739}" type="sibTrans" cxnId="{1690C85E-B988-4E14-A503-533E498BAEB4}">
      <dgm:prSet/>
      <dgm:spPr/>
      <dgm:t>
        <a:bodyPr/>
        <a:lstStyle/>
        <a:p>
          <a:endParaRPr lang="pt-BR"/>
        </a:p>
      </dgm:t>
    </dgm:pt>
    <dgm:pt modelId="{C3687B4D-D033-4AA3-9326-9B48E62E793E}" type="pres">
      <dgm:prSet presAssocID="{3B007837-C3B8-429E-91CD-83AE9B34705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3EB41A6-32F5-4ED8-A948-F1101A72A27F}" type="pres">
      <dgm:prSet presAssocID="{3B007837-C3B8-429E-91CD-83AE9B347051}" presName="outerBox" presStyleCnt="0"/>
      <dgm:spPr/>
    </dgm:pt>
    <dgm:pt modelId="{C59A1D0F-701A-4747-842F-B99973E0A5CF}" type="pres">
      <dgm:prSet presAssocID="{3B007837-C3B8-429E-91CD-83AE9B347051}" presName="outerBoxParent" presStyleLbl="node1" presStyleIdx="0" presStyleCnt="3"/>
      <dgm:spPr/>
      <dgm:t>
        <a:bodyPr/>
        <a:lstStyle/>
        <a:p>
          <a:endParaRPr lang="pt-BR"/>
        </a:p>
      </dgm:t>
    </dgm:pt>
    <dgm:pt modelId="{16DAF5AA-EAA2-46A7-A160-7B20FAA0ED09}" type="pres">
      <dgm:prSet presAssocID="{3B007837-C3B8-429E-91CD-83AE9B347051}" presName="outerBoxChildren" presStyleCnt="0"/>
      <dgm:spPr/>
    </dgm:pt>
    <dgm:pt modelId="{32F7C731-3400-4088-A144-5D32A9F5945C}" type="pres">
      <dgm:prSet presAssocID="{3B007837-C3B8-429E-91CD-83AE9B347051}" presName="middleBox" presStyleCnt="0"/>
      <dgm:spPr/>
    </dgm:pt>
    <dgm:pt modelId="{D4D9BE45-3F5E-4062-ACDA-ACF31622B282}" type="pres">
      <dgm:prSet presAssocID="{3B007837-C3B8-429E-91CD-83AE9B347051}" presName="middleBoxParent" presStyleLbl="node1" presStyleIdx="1" presStyleCnt="3"/>
      <dgm:spPr/>
      <dgm:t>
        <a:bodyPr/>
        <a:lstStyle/>
        <a:p>
          <a:endParaRPr lang="pt-BR"/>
        </a:p>
      </dgm:t>
    </dgm:pt>
    <dgm:pt modelId="{89712875-FA40-4AFD-B207-025A1DD1D303}" type="pres">
      <dgm:prSet presAssocID="{3B007837-C3B8-429E-91CD-83AE9B347051}" presName="middleBoxChildren" presStyleCnt="0"/>
      <dgm:spPr/>
    </dgm:pt>
    <dgm:pt modelId="{BBEF8552-96EB-418D-9B88-813CED6F7E9C}" type="pres">
      <dgm:prSet presAssocID="{3B007837-C3B8-429E-91CD-83AE9B347051}" presName="centerBox" presStyleCnt="0"/>
      <dgm:spPr/>
    </dgm:pt>
    <dgm:pt modelId="{073A3C6F-9C5B-4853-A3EE-733C8F66200A}" type="pres">
      <dgm:prSet presAssocID="{3B007837-C3B8-429E-91CD-83AE9B347051}" presName="centerBoxParent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3B48CCCE-DFB0-4A79-9778-D9973DF5820F}" type="presOf" srcId="{3B007837-C3B8-429E-91CD-83AE9B347051}" destId="{C3687B4D-D033-4AA3-9326-9B48E62E793E}" srcOrd="0" destOrd="0" presId="urn:microsoft.com/office/officeart/2005/8/layout/target2"/>
    <dgm:cxn modelId="{E386340F-B53D-42B0-9F50-2F83619FDD57}" srcId="{3B007837-C3B8-429E-91CD-83AE9B347051}" destId="{0D2C6EB6-AA0C-44C9-A84F-63724B47A82D}" srcOrd="0" destOrd="0" parTransId="{1E1530D1-E174-4346-AD90-32C76E761E71}" sibTransId="{BBBF4336-829B-4DD5-8028-558FAD52568D}"/>
    <dgm:cxn modelId="{1CA6E9A2-EA75-4460-A4D9-F7AB320C41A0}" type="presOf" srcId="{4E8627BF-78D0-47C2-8FB9-63F2583AA124}" destId="{D4D9BE45-3F5E-4062-ACDA-ACF31622B282}" srcOrd="0" destOrd="0" presId="urn:microsoft.com/office/officeart/2005/8/layout/target2"/>
    <dgm:cxn modelId="{1690C85E-B988-4E14-A503-533E498BAEB4}" srcId="{3B007837-C3B8-429E-91CD-83AE9B347051}" destId="{2C8194C1-207F-4EE3-BBDB-446C1D11A3AA}" srcOrd="2" destOrd="0" parTransId="{E0613069-19CB-464B-AC65-674885F465EC}" sibTransId="{AA60CED3-A1D9-4A03-9184-3B725D410739}"/>
    <dgm:cxn modelId="{8CC61C5D-C9DE-4394-8408-848C8B9A7781}" type="presOf" srcId="{2C8194C1-207F-4EE3-BBDB-446C1D11A3AA}" destId="{073A3C6F-9C5B-4853-A3EE-733C8F66200A}" srcOrd="0" destOrd="0" presId="urn:microsoft.com/office/officeart/2005/8/layout/target2"/>
    <dgm:cxn modelId="{FB2F88FD-DF57-42C2-9E97-F31CDA8BDCFD}" type="presOf" srcId="{0D2C6EB6-AA0C-44C9-A84F-63724B47A82D}" destId="{C59A1D0F-701A-4747-842F-B99973E0A5CF}" srcOrd="0" destOrd="0" presId="urn:microsoft.com/office/officeart/2005/8/layout/target2"/>
    <dgm:cxn modelId="{86E81623-DACC-4852-84D0-CB62809106DF}" srcId="{3B007837-C3B8-429E-91CD-83AE9B347051}" destId="{4E8627BF-78D0-47C2-8FB9-63F2583AA124}" srcOrd="1" destOrd="0" parTransId="{77C279C2-8919-4303-A9DF-FACCDA4936C0}" sibTransId="{61BB2511-9A53-4042-9ACC-6D8D2179DF57}"/>
    <dgm:cxn modelId="{98596CAE-2B2D-4757-82C4-16EB87DEEA6B}" type="presParOf" srcId="{C3687B4D-D033-4AA3-9326-9B48E62E793E}" destId="{F3EB41A6-32F5-4ED8-A948-F1101A72A27F}" srcOrd="0" destOrd="0" presId="urn:microsoft.com/office/officeart/2005/8/layout/target2"/>
    <dgm:cxn modelId="{6537D08C-11F5-4CEF-836E-09FC97DD4FCF}" type="presParOf" srcId="{F3EB41A6-32F5-4ED8-A948-F1101A72A27F}" destId="{C59A1D0F-701A-4747-842F-B99973E0A5CF}" srcOrd="0" destOrd="0" presId="urn:microsoft.com/office/officeart/2005/8/layout/target2"/>
    <dgm:cxn modelId="{7734ECE8-3798-4303-B0BA-CF52A29A51E1}" type="presParOf" srcId="{F3EB41A6-32F5-4ED8-A948-F1101A72A27F}" destId="{16DAF5AA-EAA2-46A7-A160-7B20FAA0ED09}" srcOrd="1" destOrd="0" presId="urn:microsoft.com/office/officeart/2005/8/layout/target2"/>
    <dgm:cxn modelId="{2C82251F-8A90-45A4-970C-E95A95F102C1}" type="presParOf" srcId="{C3687B4D-D033-4AA3-9326-9B48E62E793E}" destId="{32F7C731-3400-4088-A144-5D32A9F5945C}" srcOrd="1" destOrd="0" presId="urn:microsoft.com/office/officeart/2005/8/layout/target2"/>
    <dgm:cxn modelId="{E06E487A-807C-4EF1-9B97-695BA4488BE1}" type="presParOf" srcId="{32F7C731-3400-4088-A144-5D32A9F5945C}" destId="{D4D9BE45-3F5E-4062-ACDA-ACF31622B282}" srcOrd="0" destOrd="0" presId="urn:microsoft.com/office/officeart/2005/8/layout/target2"/>
    <dgm:cxn modelId="{3674D3C4-DB75-4262-87E4-4C9C42611FD1}" type="presParOf" srcId="{32F7C731-3400-4088-A144-5D32A9F5945C}" destId="{89712875-FA40-4AFD-B207-025A1DD1D303}" srcOrd="1" destOrd="0" presId="urn:microsoft.com/office/officeart/2005/8/layout/target2"/>
    <dgm:cxn modelId="{ED63C061-B142-4221-AFBA-076AE3095FE7}" type="presParOf" srcId="{C3687B4D-D033-4AA3-9326-9B48E62E793E}" destId="{BBEF8552-96EB-418D-9B88-813CED6F7E9C}" srcOrd="2" destOrd="0" presId="urn:microsoft.com/office/officeart/2005/8/layout/target2"/>
    <dgm:cxn modelId="{FB1EE6FF-6413-4AC0-9FEE-10F50DFE75A8}" type="presParOf" srcId="{BBEF8552-96EB-418D-9B88-813CED6F7E9C}" destId="{073A3C6F-9C5B-4853-A3EE-733C8F66200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D4C1CFD-79F1-4127-8D62-D4F9294570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019EA3B-CB33-4CDD-A0A4-D0BA52C8CC7F}">
      <dgm:prSet/>
      <dgm:spPr/>
      <dgm:t>
        <a:bodyPr/>
        <a:lstStyle/>
        <a:p>
          <a:pPr rtl="0"/>
          <a:r>
            <a:rPr lang="pt-BR" b="1" dirty="0" smtClean="0"/>
            <a:t>O PRINCÍPIO DA OPORTUNIDADE</a:t>
          </a:r>
          <a:endParaRPr lang="pt-BR" dirty="0"/>
        </a:p>
      </dgm:t>
    </dgm:pt>
    <dgm:pt modelId="{A40784A6-3C8C-4A54-8FEE-7C1C740B33A4}" type="parTrans" cxnId="{7F98377D-F685-4861-BF62-981649267D40}">
      <dgm:prSet/>
      <dgm:spPr/>
      <dgm:t>
        <a:bodyPr/>
        <a:lstStyle/>
        <a:p>
          <a:endParaRPr lang="pt-BR"/>
        </a:p>
      </dgm:t>
    </dgm:pt>
    <dgm:pt modelId="{17A9FE7B-7DF9-4258-8828-506C317ADA35}" type="sibTrans" cxnId="{7F98377D-F685-4861-BF62-981649267D40}">
      <dgm:prSet/>
      <dgm:spPr/>
      <dgm:t>
        <a:bodyPr/>
        <a:lstStyle/>
        <a:p>
          <a:endParaRPr lang="pt-BR"/>
        </a:p>
      </dgm:t>
    </dgm:pt>
    <dgm:pt modelId="{96057FAC-6708-4893-B7F1-302146DC9FAC}" type="pres">
      <dgm:prSet presAssocID="{CD4C1CFD-79F1-4127-8D62-D4F9294570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615108-36D7-406E-AE89-008F805E7B35}" type="pres">
      <dgm:prSet presAssocID="{4019EA3B-CB33-4CDD-A0A4-D0BA52C8CC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9CD174-17FD-461E-A7C0-35AF27EF5A43}" type="presOf" srcId="{4019EA3B-CB33-4CDD-A0A4-D0BA52C8CC7F}" destId="{39615108-36D7-406E-AE89-008F805E7B35}" srcOrd="0" destOrd="0" presId="urn:microsoft.com/office/officeart/2005/8/layout/vList2"/>
    <dgm:cxn modelId="{7F98377D-F685-4861-BF62-981649267D40}" srcId="{CD4C1CFD-79F1-4127-8D62-D4F929457086}" destId="{4019EA3B-CB33-4CDD-A0A4-D0BA52C8CC7F}" srcOrd="0" destOrd="0" parTransId="{A40784A6-3C8C-4A54-8FEE-7C1C740B33A4}" sibTransId="{17A9FE7B-7DF9-4258-8828-506C317ADA35}"/>
    <dgm:cxn modelId="{B77DCC03-9F4C-4049-AE04-A63A96E5F965}" type="presOf" srcId="{CD4C1CFD-79F1-4127-8D62-D4F929457086}" destId="{96057FAC-6708-4893-B7F1-302146DC9FAC}" srcOrd="0" destOrd="0" presId="urn:microsoft.com/office/officeart/2005/8/layout/vList2"/>
    <dgm:cxn modelId="{6D8864CE-6B53-4DB0-A857-67F6D3F38562}" type="presParOf" srcId="{96057FAC-6708-4893-B7F1-302146DC9FAC}" destId="{39615108-36D7-406E-AE89-008F805E7B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6602BFA-E32A-457D-8B63-ED80303E0FB2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58B1C774-5B5D-494E-89AE-2F972A69BA1B}">
      <dgm:prSet/>
      <dgm:spPr/>
      <dgm:t>
        <a:bodyPr/>
        <a:lstStyle/>
        <a:p>
          <a:pPr algn="just" rtl="0"/>
          <a:r>
            <a:rPr lang="pt-BR" dirty="0" smtClean="0"/>
            <a:t>Art. 6º O </a:t>
          </a:r>
          <a:r>
            <a:rPr lang="pt-BR" b="1" dirty="0" smtClean="0"/>
            <a:t>Princípio da Oportunidade</a:t>
          </a:r>
          <a:r>
            <a:rPr lang="pt-BR" dirty="0" smtClean="0"/>
            <a:t> refere-se ao processo de mensuração e apresentação dos componentes patrimoniais </a:t>
          </a:r>
          <a:r>
            <a:rPr lang="pt-BR" b="1" u="sng" dirty="0" smtClean="0"/>
            <a:t>para produzir informações íntegras e tempestivas</a:t>
          </a:r>
          <a:r>
            <a:rPr lang="pt-BR" dirty="0" smtClean="0"/>
            <a:t>.</a:t>
          </a:r>
          <a:endParaRPr lang="en-US" dirty="0" smtClean="0"/>
        </a:p>
        <a:p>
          <a:pPr algn="just"/>
          <a:endParaRPr lang="pt-BR" dirty="0"/>
        </a:p>
      </dgm:t>
    </dgm:pt>
    <dgm:pt modelId="{2AD56F74-9837-4F4B-AD2A-59CBBF20D5C1}" type="parTrans" cxnId="{12CB4990-AFD2-49F9-90E2-FFBF3DB16FC8}">
      <dgm:prSet/>
      <dgm:spPr/>
      <dgm:t>
        <a:bodyPr/>
        <a:lstStyle/>
        <a:p>
          <a:endParaRPr lang="pt-BR"/>
        </a:p>
      </dgm:t>
    </dgm:pt>
    <dgm:pt modelId="{DFB2DD93-3CCC-45F3-B461-773C2957AC71}" type="sibTrans" cxnId="{12CB4990-AFD2-49F9-90E2-FFBF3DB16FC8}">
      <dgm:prSet/>
      <dgm:spPr/>
      <dgm:t>
        <a:bodyPr/>
        <a:lstStyle/>
        <a:p>
          <a:endParaRPr lang="pt-BR"/>
        </a:p>
      </dgm:t>
    </dgm:pt>
    <dgm:pt modelId="{4FF4E8B0-7DEF-46A9-99C4-B5463211CD5B}">
      <dgm:prSet/>
      <dgm:spPr/>
      <dgm:t>
        <a:bodyPr/>
        <a:lstStyle/>
        <a:p>
          <a:pPr algn="just"/>
          <a:r>
            <a:rPr lang="pt-BR" dirty="0" smtClean="0"/>
            <a:t>	Parágrafo único. A </a:t>
          </a:r>
          <a:r>
            <a:rPr lang="pt-BR" b="1" u="sng" dirty="0" smtClean="0"/>
            <a:t>falta de integridade e tempestividade</a:t>
          </a:r>
          <a:r>
            <a:rPr lang="pt-BR" dirty="0" smtClean="0"/>
            <a:t> na produção e na divulgação da informação contábil </a:t>
          </a:r>
          <a:r>
            <a:rPr lang="pt-BR" b="1" u="sng" dirty="0" smtClean="0"/>
            <a:t>pode ocasionar a perda de sua relevância</a:t>
          </a:r>
          <a:r>
            <a:rPr lang="pt-BR" dirty="0" smtClean="0"/>
            <a:t>, por isso é necessário ponderar a relação entre a oportunidade e a confiabilidade da informação. </a:t>
          </a:r>
          <a:r>
            <a:rPr lang="pt-BR" dirty="0" smtClean="0">
              <a:hlinkClick xmlns:r="http://schemas.openxmlformats.org/officeDocument/2006/relationships" r:id="rId1"/>
            </a:rPr>
            <a:t>(Redação dada pela Resolução CFC nº. 1.282/10)</a:t>
          </a:r>
          <a:endParaRPr lang="pt-BR" dirty="0"/>
        </a:p>
      </dgm:t>
    </dgm:pt>
    <dgm:pt modelId="{F1B8AD5B-DC54-40CC-8CB1-53DBE2DDD1B6}" type="parTrans" cxnId="{435C1B5D-8AEB-49F2-ADDA-A6B3E8902A56}">
      <dgm:prSet/>
      <dgm:spPr/>
    </dgm:pt>
    <dgm:pt modelId="{7DC5A038-39D6-4AFA-89E2-ACE25ADFFE36}" type="sibTrans" cxnId="{435C1B5D-8AEB-49F2-ADDA-A6B3E8902A56}">
      <dgm:prSet/>
      <dgm:spPr/>
    </dgm:pt>
    <dgm:pt modelId="{2E9A88C3-46FB-41EB-AA3F-F4DB4F6103D3}" type="pres">
      <dgm:prSet presAssocID="{D6602BFA-E32A-457D-8B63-ED80303E0F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DE8F1D-E8B4-4028-A1B6-A01317849FFD}" type="pres">
      <dgm:prSet presAssocID="{58B1C774-5B5D-494E-89AE-2F972A69BA1B}" presName="node" presStyleLbl="node1" presStyleIdx="0" presStyleCnt="1" custScaleX="10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DF4F76-FD34-4AFB-A82D-4955D1921F32}" type="presOf" srcId="{D6602BFA-E32A-457D-8B63-ED80303E0FB2}" destId="{2E9A88C3-46FB-41EB-AA3F-F4DB4F6103D3}" srcOrd="0" destOrd="0" presId="urn:microsoft.com/office/officeart/2005/8/layout/default"/>
    <dgm:cxn modelId="{B7EC8A52-31D9-4E9D-9E32-C53E5DFF721F}" type="presOf" srcId="{58B1C774-5B5D-494E-89AE-2F972A69BA1B}" destId="{96DE8F1D-E8B4-4028-A1B6-A01317849FFD}" srcOrd="0" destOrd="0" presId="urn:microsoft.com/office/officeart/2005/8/layout/default"/>
    <dgm:cxn modelId="{435C1B5D-8AEB-49F2-ADDA-A6B3E8902A56}" srcId="{58B1C774-5B5D-494E-89AE-2F972A69BA1B}" destId="{4FF4E8B0-7DEF-46A9-99C4-B5463211CD5B}" srcOrd="0" destOrd="0" parTransId="{F1B8AD5B-DC54-40CC-8CB1-53DBE2DDD1B6}" sibTransId="{7DC5A038-39D6-4AFA-89E2-ACE25ADFFE36}"/>
    <dgm:cxn modelId="{12CB4990-AFD2-49F9-90E2-FFBF3DB16FC8}" srcId="{D6602BFA-E32A-457D-8B63-ED80303E0FB2}" destId="{58B1C774-5B5D-494E-89AE-2F972A69BA1B}" srcOrd="0" destOrd="0" parTransId="{2AD56F74-9837-4F4B-AD2A-59CBBF20D5C1}" sibTransId="{DFB2DD93-3CCC-45F3-B461-773C2957AC71}"/>
    <dgm:cxn modelId="{548EACA1-A8B7-4A96-8064-2FD6B89BA922}" type="presOf" srcId="{4FF4E8B0-7DEF-46A9-99C4-B5463211CD5B}" destId="{96DE8F1D-E8B4-4028-A1B6-A01317849FFD}" srcOrd="0" destOrd="1" presId="urn:microsoft.com/office/officeart/2005/8/layout/default"/>
    <dgm:cxn modelId="{D5D9EF52-857D-49A6-ADB5-AFB8BADAF260}" type="presParOf" srcId="{2E9A88C3-46FB-41EB-AA3F-F4DB4F6103D3}" destId="{96DE8F1D-E8B4-4028-A1B6-A01317849FF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D4C1CFD-79F1-4127-8D62-D4F9294570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019EA3B-CB33-4CDD-A0A4-D0BA52C8CC7F}">
      <dgm:prSet/>
      <dgm:spPr/>
      <dgm:t>
        <a:bodyPr/>
        <a:lstStyle/>
        <a:p>
          <a:pPr rtl="0"/>
          <a:r>
            <a:rPr lang="pt-BR" b="1" smtClean="0"/>
            <a:t>O PRINCÍPIO DA COMPETÊNCIA</a:t>
          </a:r>
          <a:endParaRPr lang="pt-BR"/>
        </a:p>
      </dgm:t>
    </dgm:pt>
    <dgm:pt modelId="{A40784A6-3C8C-4A54-8FEE-7C1C740B33A4}" type="parTrans" cxnId="{7F98377D-F685-4861-BF62-981649267D40}">
      <dgm:prSet/>
      <dgm:spPr/>
      <dgm:t>
        <a:bodyPr/>
        <a:lstStyle/>
        <a:p>
          <a:endParaRPr lang="pt-BR"/>
        </a:p>
      </dgm:t>
    </dgm:pt>
    <dgm:pt modelId="{17A9FE7B-7DF9-4258-8828-506C317ADA35}" type="sibTrans" cxnId="{7F98377D-F685-4861-BF62-981649267D40}">
      <dgm:prSet/>
      <dgm:spPr/>
      <dgm:t>
        <a:bodyPr/>
        <a:lstStyle/>
        <a:p>
          <a:endParaRPr lang="pt-BR"/>
        </a:p>
      </dgm:t>
    </dgm:pt>
    <dgm:pt modelId="{96057FAC-6708-4893-B7F1-302146DC9FAC}" type="pres">
      <dgm:prSet presAssocID="{CD4C1CFD-79F1-4127-8D62-D4F9294570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615108-36D7-406E-AE89-008F805E7B35}" type="pres">
      <dgm:prSet presAssocID="{4019EA3B-CB33-4CDD-A0A4-D0BA52C8CC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D1A603-60CD-4A40-B1AF-38B29B89D2BE}" type="presOf" srcId="{4019EA3B-CB33-4CDD-A0A4-D0BA52C8CC7F}" destId="{39615108-36D7-406E-AE89-008F805E7B35}" srcOrd="0" destOrd="0" presId="urn:microsoft.com/office/officeart/2005/8/layout/vList2"/>
    <dgm:cxn modelId="{7C2C5E00-BE0F-4C0D-98D2-5DC08C18997F}" type="presOf" srcId="{CD4C1CFD-79F1-4127-8D62-D4F929457086}" destId="{96057FAC-6708-4893-B7F1-302146DC9FAC}" srcOrd="0" destOrd="0" presId="urn:microsoft.com/office/officeart/2005/8/layout/vList2"/>
    <dgm:cxn modelId="{7F98377D-F685-4861-BF62-981649267D40}" srcId="{CD4C1CFD-79F1-4127-8D62-D4F929457086}" destId="{4019EA3B-CB33-4CDD-A0A4-D0BA52C8CC7F}" srcOrd="0" destOrd="0" parTransId="{A40784A6-3C8C-4A54-8FEE-7C1C740B33A4}" sibTransId="{17A9FE7B-7DF9-4258-8828-506C317ADA35}"/>
    <dgm:cxn modelId="{4CEE287B-8915-484E-92C0-EF2ED27B3129}" type="presParOf" srcId="{96057FAC-6708-4893-B7F1-302146DC9FAC}" destId="{39615108-36D7-406E-AE89-008F805E7B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6602BFA-E32A-457D-8B63-ED80303E0FB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8B1C774-5B5D-494E-89AE-2F972A69BA1B}">
      <dgm:prSet/>
      <dgm:spPr/>
      <dgm:t>
        <a:bodyPr/>
        <a:lstStyle/>
        <a:p>
          <a:pPr algn="just" rtl="0"/>
          <a:r>
            <a:rPr lang="pt-BR" dirty="0" smtClean="0"/>
            <a:t>Art. 9º O Princípio da Competência </a:t>
          </a:r>
          <a:r>
            <a:rPr lang="pt-BR" b="1" u="sng" dirty="0" smtClean="0"/>
            <a:t>determina que os efeitos das transações e outros eventos sejam reconhecidos nos períodos a que se referem</a:t>
          </a:r>
          <a:r>
            <a:rPr lang="pt-BR" dirty="0" smtClean="0"/>
            <a:t>, independentemente do recebimento ou pagamento.</a:t>
          </a:r>
          <a:endParaRPr lang="pt-BR" dirty="0"/>
        </a:p>
      </dgm:t>
    </dgm:pt>
    <dgm:pt modelId="{2AD56F74-9837-4F4B-AD2A-59CBBF20D5C1}" type="parTrans" cxnId="{12CB4990-AFD2-49F9-90E2-FFBF3DB16FC8}">
      <dgm:prSet/>
      <dgm:spPr/>
      <dgm:t>
        <a:bodyPr/>
        <a:lstStyle/>
        <a:p>
          <a:endParaRPr lang="pt-BR"/>
        </a:p>
      </dgm:t>
    </dgm:pt>
    <dgm:pt modelId="{DFB2DD93-3CCC-45F3-B461-773C2957AC71}" type="sibTrans" cxnId="{12CB4990-AFD2-49F9-90E2-FFBF3DB16FC8}">
      <dgm:prSet/>
      <dgm:spPr/>
      <dgm:t>
        <a:bodyPr/>
        <a:lstStyle/>
        <a:p>
          <a:endParaRPr lang="pt-BR"/>
        </a:p>
      </dgm:t>
    </dgm:pt>
    <dgm:pt modelId="{01447869-2CCD-4798-9E72-4DE0D8C5A186}">
      <dgm:prSet/>
      <dgm:spPr/>
      <dgm:t>
        <a:bodyPr/>
        <a:lstStyle/>
        <a:p>
          <a:pPr algn="ctr"/>
          <a:r>
            <a:rPr lang="pt-BR" dirty="0" smtClean="0"/>
            <a:t>Essência do processo de convergência da contabilidade aplicada ao setor público</a:t>
          </a:r>
          <a:endParaRPr lang="en-US" dirty="0"/>
        </a:p>
      </dgm:t>
    </dgm:pt>
    <dgm:pt modelId="{D0D968FE-36EB-4F6F-B665-2D1391A269AC}" type="parTrans" cxnId="{84F5525E-16A7-4854-8B66-BBFC0587E52D}">
      <dgm:prSet/>
      <dgm:spPr/>
    </dgm:pt>
    <dgm:pt modelId="{930B198D-A303-49E2-8917-B588722F3444}" type="sibTrans" cxnId="{84F5525E-16A7-4854-8B66-BBFC0587E52D}">
      <dgm:prSet/>
      <dgm:spPr/>
    </dgm:pt>
    <dgm:pt modelId="{283BF540-DC24-4FC0-87DD-1F389A7CBDBD}" type="pres">
      <dgm:prSet presAssocID="{D6602BFA-E32A-457D-8B63-ED80303E0F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38168B-AF09-4D53-8006-9F21693B0D4F}" type="pres">
      <dgm:prSet presAssocID="{58B1C774-5B5D-494E-89AE-2F972A69BA1B}" presName="composite" presStyleCnt="0"/>
      <dgm:spPr/>
    </dgm:pt>
    <dgm:pt modelId="{BFD0A87E-46CB-4980-AE88-939C0A5D7B67}" type="pres">
      <dgm:prSet presAssocID="{58B1C774-5B5D-494E-89AE-2F972A69BA1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A1B102-1293-4842-9B2D-DF8B262033DC}" type="pres">
      <dgm:prSet presAssocID="{58B1C774-5B5D-494E-89AE-2F972A69BA1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C8588A-A0B1-45AB-95E0-B58E7D34AB66}" type="presOf" srcId="{58B1C774-5B5D-494E-89AE-2F972A69BA1B}" destId="{BFD0A87E-46CB-4980-AE88-939C0A5D7B67}" srcOrd="0" destOrd="0" presId="urn:microsoft.com/office/officeart/2005/8/layout/hList1"/>
    <dgm:cxn modelId="{84F5525E-16A7-4854-8B66-BBFC0587E52D}" srcId="{58B1C774-5B5D-494E-89AE-2F972A69BA1B}" destId="{01447869-2CCD-4798-9E72-4DE0D8C5A186}" srcOrd="0" destOrd="0" parTransId="{D0D968FE-36EB-4F6F-B665-2D1391A269AC}" sibTransId="{930B198D-A303-49E2-8917-B588722F3444}"/>
    <dgm:cxn modelId="{697BCA6E-2206-4EF5-ADE1-1A04F84FF467}" type="presOf" srcId="{D6602BFA-E32A-457D-8B63-ED80303E0FB2}" destId="{283BF540-DC24-4FC0-87DD-1F389A7CBDBD}" srcOrd="0" destOrd="0" presId="urn:microsoft.com/office/officeart/2005/8/layout/hList1"/>
    <dgm:cxn modelId="{108019D3-990F-4884-9FC3-33B8133C4804}" type="presOf" srcId="{01447869-2CCD-4798-9E72-4DE0D8C5A186}" destId="{6AA1B102-1293-4842-9B2D-DF8B262033DC}" srcOrd="0" destOrd="0" presId="urn:microsoft.com/office/officeart/2005/8/layout/hList1"/>
    <dgm:cxn modelId="{12CB4990-AFD2-49F9-90E2-FFBF3DB16FC8}" srcId="{D6602BFA-E32A-457D-8B63-ED80303E0FB2}" destId="{58B1C774-5B5D-494E-89AE-2F972A69BA1B}" srcOrd="0" destOrd="0" parTransId="{2AD56F74-9837-4F4B-AD2A-59CBBF20D5C1}" sibTransId="{DFB2DD93-3CCC-45F3-B461-773C2957AC71}"/>
    <dgm:cxn modelId="{EFE5E66A-0BB4-4F95-8914-D91813AFCD90}" type="presParOf" srcId="{283BF540-DC24-4FC0-87DD-1F389A7CBDBD}" destId="{C538168B-AF09-4D53-8006-9F21693B0D4F}" srcOrd="0" destOrd="0" presId="urn:microsoft.com/office/officeart/2005/8/layout/hList1"/>
    <dgm:cxn modelId="{CE7F8808-603B-424A-B282-FED2F37D67F9}" type="presParOf" srcId="{C538168B-AF09-4D53-8006-9F21693B0D4F}" destId="{BFD0A87E-46CB-4980-AE88-939C0A5D7B67}" srcOrd="0" destOrd="0" presId="urn:microsoft.com/office/officeart/2005/8/layout/hList1"/>
    <dgm:cxn modelId="{634729D0-5B2F-4573-A8E8-652B7485AEE6}" type="presParOf" srcId="{C538168B-AF09-4D53-8006-9F21693B0D4F}" destId="{6AA1B102-1293-4842-9B2D-DF8B262033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5DF01E7-A7A7-41BB-8E54-AB525E7AA4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17972C-3754-4564-9906-361FCC7638B4}">
      <dgm:prSet/>
      <dgm:spPr/>
      <dgm:t>
        <a:bodyPr/>
        <a:lstStyle/>
        <a:p>
          <a:pPr algn="ctr" rtl="0"/>
          <a:r>
            <a:rPr lang="pt-BR" dirty="0" smtClean="0"/>
            <a:t>PRINCÍPIO DA PRUDÊNCIA</a:t>
          </a:r>
          <a:endParaRPr lang="en-US" dirty="0"/>
        </a:p>
      </dgm:t>
    </dgm:pt>
    <dgm:pt modelId="{DA5B8060-5FD6-46CE-9E02-9A145FDF6389}" type="parTrans" cxnId="{9BB9AD0B-1F5B-41C1-B940-6EBE219C216D}">
      <dgm:prSet/>
      <dgm:spPr/>
      <dgm:t>
        <a:bodyPr/>
        <a:lstStyle/>
        <a:p>
          <a:endParaRPr lang="en-US"/>
        </a:p>
      </dgm:t>
    </dgm:pt>
    <dgm:pt modelId="{563B503F-FA57-4825-98F9-E0A0E5A35ED2}" type="sibTrans" cxnId="{9BB9AD0B-1F5B-41C1-B940-6EBE219C216D}">
      <dgm:prSet/>
      <dgm:spPr/>
      <dgm:t>
        <a:bodyPr/>
        <a:lstStyle/>
        <a:p>
          <a:endParaRPr lang="en-US"/>
        </a:p>
      </dgm:t>
    </dgm:pt>
    <dgm:pt modelId="{1379DEEF-2BE2-4012-89F2-B2D748449C3C}" type="pres">
      <dgm:prSet presAssocID="{D5DF01E7-A7A7-41BB-8E54-AB525E7AA4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62E0A2-47A6-4FFF-B99D-56AEEC46C478}" type="pres">
      <dgm:prSet presAssocID="{F817972C-3754-4564-9906-361FCC7638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11863C0-1ED2-4AFB-8E0C-33F80AC1BC24}" type="presOf" srcId="{F817972C-3754-4564-9906-361FCC7638B4}" destId="{7562E0A2-47A6-4FFF-B99D-56AEEC46C478}" srcOrd="0" destOrd="0" presId="urn:microsoft.com/office/officeart/2005/8/layout/vList2"/>
    <dgm:cxn modelId="{9BB9AD0B-1F5B-41C1-B940-6EBE219C216D}" srcId="{D5DF01E7-A7A7-41BB-8E54-AB525E7AA4C9}" destId="{F817972C-3754-4564-9906-361FCC7638B4}" srcOrd="0" destOrd="0" parTransId="{DA5B8060-5FD6-46CE-9E02-9A145FDF6389}" sibTransId="{563B503F-FA57-4825-98F9-E0A0E5A35ED2}"/>
    <dgm:cxn modelId="{E95E8B8B-82F3-4926-9FBB-4CC09915235F}" type="presOf" srcId="{D5DF01E7-A7A7-41BB-8E54-AB525E7AA4C9}" destId="{1379DEEF-2BE2-4012-89F2-B2D748449C3C}" srcOrd="0" destOrd="0" presId="urn:microsoft.com/office/officeart/2005/8/layout/vList2"/>
    <dgm:cxn modelId="{29E94DB5-DDF2-48B6-8785-974447F3AC81}" type="presParOf" srcId="{1379DEEF-2BE2-4012-89F2-B2D748449C3C}" destId="{7562E0A2-47A6-4FFF-B99D-56AEEC46C4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3F4202E-944D-48AB-A6AA-550D310233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006C19-DC8A-420E-9B2F-E66AC48E9E81}">
      <dgm:prSet/>
      <dgm:spPr/>
      <dgm:t>
        <a:bodyPr/>
        <a:lstStyle/>
        <a:p>
          <a:pPr algn="just" rtl="0"/>
          <a:r>
            <a:rPr lang="pt-BR" b="1" dirty="0" smtClean="0"/>
            <a:t>Art. 10.</a:t>
          </a:r>
          <a:r>
            <a:rPr lang="pt-BR" dirty="0" smtClean="0"/>
            <a:t> O </a:t>
          </a:r>
          <a:r>
            <a:rPr lang="pt-BR" b="1" u="sng" dirty="0" smtClean="0"/>
            <a:t>Princípio da PRUDÊNCIA</a:t>
          </a:r>
          <a:r>
            <a:rPr lang="pt-BR" dirty="0" smtClean="0"/>
            <a:t> determina a adoção do menor valor para os componentes do ATIVO </a:t>
          </a:r>
          <a:r>
            <a:rPr lang="pt-BR" b="1" u="sng" dirty="0" smtClean="0"/>
            <a:t>e do maior para os do PASSIVO, sempre que se apresentem alternativas igualmente válidas para a quantificação das mutações patrimoniais que alterem o patrimônio líquido</a:t>
          </a:r>
          <a:r>
            <a:rPr lang="pt-BR" dirty="0" smtClean="0"/>
            <a:t>.</a:t>
          </a:r>
          <a:endParaRPr lang="en-US" dirty="0"/>
        </a:p>
      </dgm:t>
    </dgm:pt>
    <dgm:pt modelId="{E7955DD3-16E2-4501-A762-8E404C27D92D}" type="parTrans" cxnId="{DE474001-9576-4C6D-83B1-8E2412BEDEEF}">
      <dgm:prSet/>
      <dgm:spPr/>
      <dgm:t>
        <a:bodyPr/>
        <a:lstStyle/>
        <a:p>
          <a:endParaRPr lang="en-US"/>
        </a:p>
      </dgm:t>
    </dgm:pt>
    <dgm:pt modelId="{05710817-B7BB-4F45-B3E4-3BD513FEDAF1}" type="sibTrans" cxnId="{DE474001-9576-4C6D-83B1-8E2412BEDEEF}">
      <dgm:prSet/>
      <dgm:spPr/>
      <dgm:t>
        <a:bodyPr/>
        <a:lstStyle/>
        <a:p>
          <a:endParaRPr lang="en-US"/>
        </a:p>
      </dgm:t>
    </dgm:pt>
    <dgm:pt modelId="{BF311C25-43C8-40D5-8A3D-56F0DE9FA688}">
      <dgm:prSet/>
      <dgm:spPr/>
      <dgm:t>
        <a:bodyPr/>
        <a:lstStyle/>
        <a:p>
          <a:pPr algn="just" rtl="0"/>
          <a:r>
            <a:rPr lang="pt-BR" dirty="0" smtClean="0"/>
            <a:t>Parágrafo único. O Princípio da Prudência pressupõe o emprego </a:t>
          </a:r>
          <a:r>
            <a:rPr lang="pt-BR" b="1" u="sng" dirty="0" smtClean="0"/>
            <a:t>de certo grau de precaução no exercício dos julgamentos necessários às estimativas em certas condições de incerteza</a:t>
          </a:r>
          <a:r>
            <a:rPr lang="pt-BR" dirty="0" smtClean="0"/>
            <a:t>, no sentido de que ativos e receitas não sejam superestimados e que passivos e despesas não sejam subestimados, </a:t>
          </a:r>
          <a:r>
            <a:rPr lang="pt-BR" b="1" u="sng" dirty="0" smtClean="0"/>
            <a:t>atribuindo maior confiabilidade ao processo de mensuração e apresentação dos componentes patrimoniais</a:t>
          </a:r>
          <a:r>
            <a:rPr lang="pt-BR" dirty="0" smtClean="0"/>
            <a:t>. </a:t>
          </a:r>
          <a:r>
            <a:rPr lang="pt-BR" u="sng" dirty="0" smtClean="0">
              <a:hlinkClick xmlns:r="http://schemas.openxmlformats.org/officeDocument/2006/relationships" r:id="rId1"/>
            </a:rPr>
            <a:t>(Redação dada pela Resolução CFC nº. 1.282/10)</a:t>
          </a:r>
          <a:r>
            <a:rPr lang="pt-BR" dirty="0" smtClean="0"/>
            <a:t> [</a:t>
          </a:r>
          <a:r>
            <a:rPr lang="pt-BR" dirty="0" err="1" smtClean="0"/>
            <a:t>g.n</a:t>
          </a:r>
          <a:r>
            <a:rPr lang="pt-BR" dirty="0" smtClean="0"/>
            <a:t>.]</a:t>
          </a:r>
          <a:endParaRPr lang="en-US" dirty="0"/>
        </a:p>
      </dgm:t>
    </dgm:pt>
    <dgm:pt modelId="{A7550CE0-1884-47A5-A415-D1894EE128ED}" type="parTrans" cxnId="{45F11F4D-5B58-4842-88D6-4D676332B294}">
      <dgm:prSet/>
      <dgm:spPr/>
      <dgm:t>
        <a:bodyPr/>
        <a:lstStyle/>
        <a:p>
          <a:endParaRPr lang="en-US"/>
        </a:p>
      </dgm:t>
    </dgm:pt>
    <dgm:pt modelId="{DB16F3F2-179C-430D-A551-A163A31C3953}" type="sibTrans" cxnId="{45F11F4D-5B58-4842-88D6-4D676332B294}">
      <dgm:prSet/>
      <dgm:spPr/>
      <dgm:t>
        <a:bodyPr/>
        <a:lstStyle/>
        <a:p>
          <a:endParaRPr lang="en-US"/>
        </a:p>
      </dgm:t>
    </dgm:pt>
    <dgm:pt modelId="{4AEA62C0-E350-403A-A745-C6EA531FFA05}" type="pres">
      <dgm:prSet presAssocID="{B3F4202E-944D-48AB-A6AA-550D310233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100EBEC-E821-4494-B98F-A2669A0AE99B}" type="pres">
      <dgm:prSet presAssocID="{A5006C19-DC8A-420E-9B2F-E66AC48E9E81}" presName="composite" presStyleCnt="0"/>
      <dgm:spPr/>
    </dgm:pt>
    <dgm:pt modelId="{1D6BB7C2-4489-462E-B58E-5F44545CE1A6}" type="pres">
      <dgm:prSet presAssocID="{A5006C19-DC8A-420E-9B2F-E66AC48E9E8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C8BB05-3D64-45A0-9625-F54FC6A8C622}" type="pres">
      <dgm:prSet presAssocID="{A5006C19-DC8A-420E-9B2F-E66AC48E9E8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3C42C3-92A9-43C5-8FAF-464E87B7AA10}" type="presOf" srcId="{A5006C19-DC8A-420E-9B2F-E66AC48E9E81}" destId="{1D6BB7C2-4489-462E-B58E-5F44545CE1A6}" srcOrd="0" destOrd="0" presId="urn:microsoft.com/office/officeart/2005/8/layout/hList1"/>
    <dgm:cxn modelId="{5276AEC6-899D-4DAA-839A-D3F611236F8D}" type="presOf" srcId="{B3F4202E-944D-48AB-A6AA-550D31023302}" destId="{4AEA62C0-E350-403A-A745-C6EA531FFA05}" srcOrd="0" destOrd="0" presId="urn:microsoft.com/office/officeart/2005/8/layout/hList1"/>
    <dgm:cxn modelId="{1787091E-99BF-4189-ACEF-07C5A6BB6F6A}" type="presOf" srcId="{BF311C25-43C8-40D5-8A3D-56F0DE9FA688}" destId="{1EC8BB05-3D64-45A0-9625-F54FC6A8C622}" srcOrd="0" destOrd="0" presId="urn:microsoft.com/office/officeart/2005/8/layout/hList1"/>
    <dgm:cxn modelId="{45F11F4D-5B58-4842-88D6-4D676332B294}" srcId="{A5006C19-DC8A-420E-9B2F-E66AC48E9E81}" destId="{BF311C25-43C8-40D5-8A3D-56F0DE9FA688}" srcOrd="0" destOrd="0" parTransId="{A7550CE0-1884-47A5-A415-D1894EE128ED}" sibTransId="{DB16F3F2-179C-430D-A551-A163A31C3953}"/>
    <dgm:cxn modelId="{DE474001-9576-4C6D-83B1-8E2412BEDEEF}" srcId="{B3F4202E-944D-48AB-A6AA-550D31023302}" destId="{A5006C19-DC8A-420E-9B2F-E66AC48E9E81}" srcOrd="0" destOrd="0" parTransId="{E7955DD3-16E2-4501-A762-8E404C27D92D}" sibTransId="{05710817-B7BB-4F45-B3E4-3BD513FEDAF1}"/>
    <dgm:cxn modelId="{0FEF7688-31F3-479F-B4AB-155160912C39}" type="presParOf" srcId="{4AEA62C0-E350-403A-A745-C6EA531FFA05}" destId="{F100EBEC-E821-4494-B98F-A2669A0AE99B}" srcOrd="0" destOrd="0" presId="urn:microsoft.com/office/officeart/2005/8/layout/hList1"/>
    <dgm:cxn modelId="{41090110-F09C-426C-9089-E94F055C62AB}" type="presParOf" srcId="{F100EBEC-E821-4494-B98F-A2669A0AE99B}" destId="{1D6BB7C2-4489-462E-B58E-5F44545CE1A6}" srcOrd="0" destOrd="0" presId="urn:microsoft.com/office/officeart/2005/8/layout/hList1"/>
    <dgm:cxn modelId="{EBB3E647-D99E-455C-8742-96AD459EA112}" type="presParOf" srcId="{F100EBEC-E821-4494-B98F-A2669A0AE99B}" destId="{1EC8BB05-3D64-45A0-9625-F54FC6A8C6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CE75920-6E34-494F-BA99-5BBDA87AE5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5FCEBFC-BE7E-4E84-B325-DEAD853F33EA}">
      <dgm:prSet/>
      <dgm:spPr/>
      <dgm:t>
        <a:bodyPr/>
        <a:lstStyle/>
        <a:p>
          <a:pPr rtl="0"/>
          <a:r>
            <a:rPr lang="pt-BR" dirty="0" smtClean="0"/>
            <a:t>NBC T SP 16.5 – Registro Contábil</a:t>
          </a:r>
          <a:endParaRPr lang="pt-BR" dirty="0"/>
        </a:p>
      </dgm:t>
    </dgm:pt>
    <dgm:pt modelId="{18B63D58-EFA9-472D-A38B-201A5EE048FA}" type="parTrans" cxnId="{78BFADA9-2795-4C68-97E1-60AEAAC5AF9C}">
      <dgm:prSet/>
      <dgm:spPr/>
      <dgm:t>
        <a:bodyPr/>
        <a:lstStyle/>
        <a:p>
          <a:endParaRPr lang="pt-BR"/>
        </a:p>
      </dgm:t>
    </dgm:pt>
    <dgm:pt modelId="{6BF2A36B-EEE9-498F-A0F2-BA91CB37D314}" type="sibTrans" cxnId="{78BFADA9-2795-4C68-97E1-60AEAAC5AF9C}">
      <dgm:prSet/>
      <dgm:spPr/>
      <dgm:t>
        <a:bodyPr/>
        <a:lstStyle/>
        <a:p>
          <a:endParaRPr lang="pt-BR"/>
        </a:p>
      </dgm:t>
    </dgm:pt>
    <dgm:pt modelId="{445C7D57-03B8-4F8F-9FBF-9A5A878E2DFF}" type="pres">
      <dgm:prSet presAssocID="{8CE75920-6E34-494F-BA99-5BBDA87AE5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48B8BC-5127-4692-8A1F-4DC7D231199C}" type="pres">
      <dgm:prSet presAssocID="{C5FCEBFC-BE7E-4E84-B325-DEAD853F33E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2AD888-B276-4E8A-903F-1B42A702A6DA}" type="presOf" srcId="{8CE75920-6E34-494F-BA99-5BBDA87AE576}" destId="{445C7D57-03B8-4F8F-9FBF-9A5A878E2DFF}" srcOrd="0" destOrd="0" presId="urn:microsoft.com/office/officeart/2005/8/layout/vList2"/>
    <dgm:cxn modelId="{024C8BA9-984D-481A-BD28-10FF3F9C4BC6}" type="presOf" srcId="{C5FCEBFC-BE7E-4E84-B325-DEAD853F33EA}" destId="{C948B8BC-5127-4692-8A1F-4DC7D231199C}" srcOrd="0" destOrd="0" presId="urn:microsoft.com/office/officeart/2005/8/layout/vList2"/>
    <dgm:cxn modelId="{78BFADA9-2795-4C68-97E1-60AEAAC5AF9C}" srcId="{8CE75920-6E34-494F-BA99-5BBDA87AE576}" destId="{C5FCEBFC-BE7E-4E84-B325-DEAD853F33EA}" srcOrd="0" destOrd="0" parTransId="{18B63D58-EFA9-472D-A38B-201A5EE048FA}" sibTransId="{6BF2A36B-EEE9-498F-A0F2-BA91CB37D314}"/>
    <dgm:cxn modelId="{3271A5FF-3FAA-4A73-8A06-C57DB124A9F2}" type="presParOf" srcId="{445C7D57-03B8-4F8F-9FBF-9A5A878E2DFF}" destId="{C948B8BC-5127-4692-8A1F-4DC7D23119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DC70F6A-4EBB-4C85-BEBE-7474CEC8BA9F}" type="doc">
      <dgm:prSet loTypeId="urn:microsoft.com/office/officeart/2005/8/layout/target3" loCatId="relationship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pt-BR"/>
        </a:p>
      </dgm:t>
    </dgm:pt>
    <dgm:pt modelId="{108B17AA-180B-4D43-9CF2-E9AB339A8C8C}">
      <dgm:prSet/>
      <dgm:spPr/>
      <dgm:t>
        <a:bodyPr/>
        <a:lstStyle/>
        <a:p>
          <a:pPr algn="just" rtl="0"/>
          <a:r>
            <a:rPr lang="pt-BR" dirty="0" smtClean="0"/>
            <a:t>Dentre as normas de contabilidade aplicadas ao setor público, a NBCT 16.5, determina que entidade do setor público deve 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aplicar métodos de mensuração ou avaliação dos ativos e dos passivos que possibilitem o reconhecimento dos ganhos e das perdas patrimoniais</a:t>
          </a:r>
          <a:r>
            <a:rPr lang="pt-BR" dirty="0" smtClean="0"/>
            <a:t>, ou seja, no caso da previdência este método </a:t>
          </a:r>
          <a:r>
            <a: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a realização de avaliação atuarial </a:t>
          </a:r>
          <a:r>
            <a:rPr lang="pt-BR" dirty="0" smtClean="0"/>
            <a:t>para mensuração do passivo atuarial da entidade.</a:t>
          </a:r>
          <a:endParaRPr lang="pt-BR" dirty="0"/>
        </a:p>
      </dgm:t>
    </dgm:pt>
    <dgm:pt modelId="{47F901A2-0F35-427D-9580-114618DBAF20}" type="parTrans" cxnId="{DF65340C-3560-4C40-9C64-0AEA8EA25AC5}">
      <dgm:prSet/>
      <dgm:spPr/>
      <dgm:t>
        <a:bodyPr/>
        <a:lstStyle/>
        <a:p>
          <a:endParaRPr lang="pt-BR"/>
        </a:p>
      </dgm:t>
    </dgm:pt>
    <dgm:pt modelId="{D38D6F25-6717-4715-8442-A09D4669283C}" type="sibTrans" cxnId="{DF65340C-3560-4C40-9C64-0AEA8EA25AC5}">
      <dgm:prSet/>
      <dgm:spPr/>
      <dgm:t>
        <a:bodyPr/>
        <a:lstStyle/>
        <a:p>
          <a:endParaRPr lang="pt-BR"/>
        </a:p>
      </dgm:t>
    </dgm:pt>
    <dgm:pt modelId="{0FCF0948-EECD-4A32-86CD-AE5547934CE6}" type="pres">
      <dgm:prSet presAssocID="{6DC70F6A-4EBB-4C85-BEBE-7474CEC8BA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2443F55-7F45-45DA-B541-5F24CE4B9CE1}" type="pres">
      <dgm:prSet presAssocID="{108B17AA-180B-4D43-9CF2-E9AB339A8C8C}" presName="circle1" presStyleLbl="node1" presStyleIdx="0" presStyleCnt="1"/>
      <dgm:spPr/>
    </dgm:pt>
    <dgm:pt modelId="{D76BA37B-8A7F-497B-A3CE-7DDBADC6381F}" type="pres">
      <dgm:prSet presAssocID="{108B17AA-180B-4D43-9CF2-E9AB339A8C8C}" presName="space" presStyleCnt="0"/>
      <dgm:spPr/>
    </dgm:pt>
    <dgm:pt modelId="{C6C170EB-7C0A-41FF-BACE-D62C239816DC}" type="pres">
      <dgm:prSet presAssocID="{108B17AA-180B-4D43-9CF2-E9AB339A8C8C}" presName="rect1" presStyleLbl="alignAcc1" presStyleIdx="0" presStyleCnt="1"/>
      <dgm:spPr/>
      <dgm:t>
        <a:bodyPr/>
        <a:lstStyle/>
        <a:p>
          <a:endParaRPr lang="pt-BR"/>
        </a:p>
      </dgm:t>
    </dgm:pt>
    <dgm:pt modelId="{9167A994-A655-4AAF-9A66-4A4F160E78C3}" type="pres">
      <dgm:prSet presAssocID="{108B17AA-180B-4D43-9CF2-E9AB339A8C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65340C-3560-4C40-9C64-0AEA8EA25AC5}" srcId="{6DC70F6A-4EBB-4C85-BEBE-7474CEC8BA9F}" destId="{108B17AA-180B-4D43-9CF2-E9AB339A8C8C}" srcOrd="0" destOrd="0" parTransId="{47F901A2-0F35-427D-9580-114618DBAF20}" sibTransId="{D38D6F25-6717-4715-8442-A09D4669283C}"/>
    <dgm:cxn modelId="{81C47D5F-482D-44A5-A8EF-F9ACA550984F}" type="presOf" srcId="{6DC70F6A-4EBB-4C85-BEBE-7474CEC8BA9F}" destId="{0FCF0948-EECD-4A32-86CD-AE5547934CE6}" srcOrd="0" destOrd="0" presId="urn:microsoft.com/office/officeart/2005/8/layout/target3"/>
    <dgm:cxn modelId="{BBA53224-01E4-4646-91FC-198EB58A20F0}" type="presOf" srcId="{108B17AA-180B-4D43-9CF2-E9AB339A8C8C}" destId="{C6C170EB-7C0A-41FF-BACE-D62C239816DC}" srcOrd="0" destOrd="0" presId="urn:microsoft.com/office/officeart/2005/8/layout/target3"/>
    <dgm:cxn modelId="{D0553C74-CF3F-4905-A4B1-F8816B1EF97C}" type="presOf" srcId="{108B17AA-180B-4D43-9CF2-E9AB339A8C8C}" destId="{9167A994-A655-4AAF-9A66-4A4F160E78C3}" srcOrd="1" destOrd="0" presId="urn:microsoft.com/office/officeart/2005/8/layout/target3"/>
    <dgm:cxn modelId="{899D5B24-4AD7-4EED-8A7E-AEDB39902935}" type="presParOf" srcId="{0FCF0948-EECD-4A32-86CD-AE5547934CE6}" destId="{62443F55-7F45-45DA-B541-5F24CE4B9CE1}" srcOrd="0" destOrd="0" presId="urn:microsoft.com/office/officeart/2005/8/layout/target3"/>
    <dgm:cxn modelId="{64FC4B1B-1FDF-40CD-B62E-F7911CCE5A20}" type="presParOf" srcId="{0FCF0948-EECD-4A32-86CD-AE5547934CE6}" destId="{D76BA37B-8A7F-497B-A3CE-7DDBADC6381F}" srcOrd="1" destOrd="0" presId="urn:microsoft.com/office/officeart/2005/8/layout/target3"/>
    <dgm:cxn modelId="{2E0B5A8D-2881-4E63-8F33-51F1E851AEAA}" type="presParOf" srcId="{0FCF0948-EECD-4A32-86CD-AE5547934CE6}" destId="{C6C170EB-7C0A-41FF-BACE-D62C239816DC}" srcOrd="2" destOrd="0" presId="urn:microsoft.com/office/officeart/2005/8/layout/target3"/>
    <dgm:cxn modelId="{DC7A6643-D431-4B6D-ABD8-2CEDB110C612}" type="presParOf" srcId="{0FCF0948-EECD-4A32-86CD-AE5547934CE6}" destId="{9167A994-A655-4AAF-9A66-4A4F160E78C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CE75920-6E34-494F-BA99-5BBDA87AE5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5FCEBFC-BE7E-4E84-B325-DEAD853F33EA}">
      <dgm:prSet/>
      <dgm:spPr/>
      <dgm:t>
        <a:bodyPr/>
        <a:lstStyle/>
        <a:p>
          <a:pPr rtl="0"/>
          <a:r>
            <a:rPr lang="pt-BR" dirty="0" smtClean="0"/>
            <a:t>Informação Contábil</a:t>
          </a:r>
          <a:endParaRPr lang="pt-BR" dirty="0"/>
        </a:p>
      </dgm:t>
    </dgm:pt>
    <dgm:pt modelId="{18B63D58-EFA9-472D-A38B-201A5EE048FA}" type="parTrans" cxnId="{78BFADA9-2795-4C68-97E1-60AEAAC5AF9C}">
      <dgm:prSet/>
      <dgm:spPr/>
      <dgm:t>
        <a:bodyPr/>
        <a:lstStyle/>
        <a:p>
          <a:endParaRPr lang="pt-BR"/>
        </a:p>
      </dgm:t>
    </dgm:pt>
    <dgm:pt modelId="{6BF2A36B-EEE9-498F-A0F2-BA91CB37D314}" type="sibTrans" cxnId="{78BFADA9-2795-4C68-97E1-60AEAAC5AF9C}">
      <dgm:prSet/>
      <dgm:spPr/>
      <dgm:t>
        <a:bodyPr/>
        <a:lstStyle/>
        <a:p>
          <a:endParaRPr lang="pt-BR"/>
        </a:p>
      </dgm:t>
    </dgm:pt>
    <dgm:pt modelId="{445C7D57-03B8-4F8F-9FBF-9A5A878E2DFF}" type="pres">
      <dgm:prSet presAssocID="{8CE75920-6E34-494F-BA99-5BBDA87AE5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48B8BC-5127-4692-8A1F-4DC7D231199C}" type="pres">
      <dgm:prSet presAssocID="{C5FCEBFC-BE7E-4E84-B325-DEAD853F33E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10AEE1-99DC-41CA-BF44-87A7F30B99AF}" type="presOf" srcId="{8CE75920-6E34-494F-BA99-5BBDA87AE576}" destId="{445C7D57-03B8-4F8F-9FBF-9A5A878E2DFF}" srcOrd="0" destOrd="0" presId="urn:microsoft.com/office/officeart/2005/8/layout/vList2"/>
    <dgm:cxn modelId="{3EB6F3D0-4387-472F-AC2C-3E79D251FD18}" type="presOf" srcId="{C5FCEBFC-BE7E-4E84-B325-DEAD853F33EA}" destId="{C948B8BC-5127-4692-8A1F-4DC7D231199C}" srcOrd="0" destOrd="0" presId="urn:microsoft.com/office/officeart/2005/8/layout/vList2"/>
    <dgm:cxn modelId="{78BFADA9-2795-4C68-97E1-60AEAAC5AF9C}" srcId="{8CE75920-6E34-494F-BA99-5BBDA87AE576}" destId="{C5FCEBFC-BE7E-4E84-B325-DEAD853F33EA}" srcOrd="0" destOrd="0" parTransId="{18B63D58-EFA9-472D-A38B-201A5EE048FA}" sibTransId="{6BF2A36B-EEE9-498F-A0F2-BA91CB37D314}"/>
    <dgm:cxn modelId="{6860360E-2FA4-409B-BE8B-558742A7E7CD}" type="presParOf" srcId="{445C7D57-03B8-4F8F-9FBF-9A5A878E2DFF}" destId="{C948B8BC-5127-4692-8A1F-4DC7D23119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6C967-B891-461D-86F5-149BA18CE73D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91E82E8-CFF2-4A14-9A58-9AE7718486B8}">
      <dgm:prSet phldrT="[Texto]"/>
      <dgm:spPr/>
      <dgm:t>
        <a:bodyPr/>
        <a:lstStyle/>
        <a:p>
          <a:r>
            <a:rPr lang="pt-BR" dirty="0" smtClean="0"/>
            <a:t>Projeções</a:t>
          </a:r>
          <a:endParaRPr lang="pt-BR" dirty="0"/>
        </a:p>
      </dgm:t>
    </dgm:pt>
    <dgm:pt modelId="{C1D1184F-92CE-4C33-B33B-1823399C33C6}" type="parTrans" cxnId="{6A1EC006-3DDA-44DC-AEC8-CBF22DAFB0F9}">
      <dgm:prSet/>
      <dgm:spPr/>
      <dgm:t>
        <a:bodyPr/>
        <a:lstStyle/>
        <a:p>
          <a:endParaRPr lang="pt-BR"/>
        </a:p>
      </dgm:t>
    </dgm:pt>
    <dgm:pt modelId="{0322A2FE-76DA-4DB8-929A-659A1E973A62}" type="sibTrans" cxnId="{6A1EC006-3DDA-44DC-AEC8-CBF22DAFB0F9}">
      <dgm:prSet/>
      <dgm:spPr/>
      <dgm:t>
        <a:bodyPr/>
        <a:lstStyle/>
        <a:p>
          <a:endParaRPr lang="pt-BR"/>
        </a:p>
      </dgm:t>
    </dgm:pt>
    <dgm:pt modelId="{7ABD8972-BF90-4BA2-81DB-7B99B5F4AD5B}">
      <dgm:prSet phldrT="[Texto]" phldr="1"/>
      <dgm:spPr/>
      <dgm:t>
        <a:bodyPr/>
        <a:lstStyle/>
        <a:p>
          <a:endParaRPr lang="pt-BR"/>
        </a:p>
      </dgm:t>
    </dgm:pt>
    <dgm:pt modelId="{E0612934-5423-4051-9D01-431E35589CE0}" type="parTrans" cxnId="{08E8B893-70A5-4EC0-A35D-ECB855CBDEA0}">
      <dgm:prSet/>
      <dgm:spPr/>
      <dgm:t>
        <a:bodyPr/>
        <a:lstStyle/>
        <a:p>
          <a:endParaRPr lang="pt-BR"/>
        </a:p>
      </dgm:t>
    </dgm:pt>
    <dgm:pt modelId="{E95F1468-AA3F-4BB7-AF3F-91C9FC0EDE66}" type="sibTrans" cxnId="{08E8B893-70A5-4EC0-A35D-ECB855CBDEA0}">
      <dgm:prSet/>
      <dgm:spPr/>
      <dgm:t>
        <a:bodyPr/>
        <a:lstStyle/>
        <a:p>
          <a:endParaRPr lang="pt-BR"/>
        </a:p>
      </dgm:t>
    </dgm:pt>
    <dgm:pt modelId="{E0476557-078D-4D3D-8C87-9CB322267E68}">
      <dgm:prSet phldrT="[Texto]"/>
      <dgm:spPr/>
      <dgm:t>
        <a:bodyPr/>
        <a:lstStyle/>
        <a:p>
          <a:r>
            <a:rPr lang="pt-BR" dirty="0" smtClean="0"/>
            <a:t>Passivo Atuarial</a:t>
          </a:r>
          <a:endParaRPr lang="pt-BR" dirty="0"/>
        </a:p>
      </dgm:t>
    </dgm:pt>
    <dgm:pt modelId="{1C6EC531-8089-44DC-8E6A-7BCEA681DB33}" type="parTrans" cxnId="{152DD353-CF5C-478A-8146-78C11B2C53BA}">
      <dgm:prSet/>
      <dgm:spPr/>
      <dgm:t>
        <a:bodyPr/>
        <a:lstStyle/>
        <a:p>
          <a:endParaRPr lang="pt-BR"/>
        </a:p>
      </dgm:t>
    </dgm:pt>
    <dgm:pt modelId="{6693590F-3C76-4DC1-8179-0E38D8BD4F7B}" type="sibTrans" cxnId="{152DD353-CF5C-478A-8146-78C11B2C53BA}">
      <dgm:prSet/>
      <dgm:spPr/>
      <dgm:t>
        <a:bodyPr/>
        <a:lstStyle/>
        <a:p>
          <a:endParaRPr lang="pt-BR"/>
        </a:p>
      </dgm:t>
    </dgm:pt>
    <dgm:pt modelId="{16896364-D9BA-4169-A333-D6695833B0E2}">
      <dgm:prSet phldrT="[Texto]" phldr="1"/>
      <dgm:spPr/>
      <dgm:t>
        <a:bodyPr/>
        <a:lstStyle/>
        <a:p>
          <a:endParaRPr lang="pt-BR"/>
        </a:p>
      </dgm:t>
    </dgm:pt>
    <dgm:pt modelId="{34DE847C-3C3E-4946-A119-3170F7F1FBCA}" type="parTrans" cxnId="{B45DC3EE-C2B3-4357-A37D-BC839C417139}">
      <dgm:prSet/>
      <dgm:spPr/>
      <dgm:t>
        <a:bodyPr/>
        <a:lstStyle/>
        <a:p>
          <a:endParaRPr lang="pt-BR"/>
        </a:p>
      </dgm:t>
    </dgm:pt>
    <dgm:pt modelId="{11F78B9B-0D88-4068-BFA0-7D2C47222327}" type="sibTrans" cxnId="{B45DC3EE-C2B3-4357-A37D-BC839C417139}">
      <dgm:prSet/>
      <dgm:spPr/>
      <dgm:t>
        <a:bodyPr/>
        <a:lstStyle/>
        <a:p>
          <a:endParaRPr lang="pt-BR"/>
        </a:p>
      </dgm:t>
    </dgm:pt>
    <dgm:pt modelId="{E4F23F60-8FCF-4185-8CAB-E465A76045A3}">
      <dgm:prSet phldrT="[Texto]"/>
      <dgm:spPr/>
      <dgm:t>
        <a:bodyPr/>
        <a:lstStyle/>
        <a:p>
          <a:r>
            <a:rPr lang="pt-BR" dirty="0" smtClean="0"/>
            <a:t>Alíquotas de Custeio</a:t>
          </a:r>
          <a:endParaRPr lang="pt-BR" dirty="0"/>
        </a:p>
      </dgm:t>
    </dgm:pt>
    <dgm:pt modelId="{79A2A8F2-EF06-42DF-A33C-31BF5CE0850F}" type="parTrans" cxnId="{9182A521-7FA8-4A1E-8569-3491F1252E4D}">
      <dgm:prSet/>
      <dgm:spPr/>
      <dgm:t>
        <a:bodyPr/>
        <a:lstStyle/>
        <a:p>
          <a:endParaRPr lang="pt-BR"/>
        </a:p>
      </dgm:t>
    </dgm:pt>
    <dgm:pt modelId="{F42B725C-4CE2-48AC-804A-A1998F54C27A}" type="sibTrans" cxnId="{9182A521-7FA8-4A1E-8569-3491F1252E4D}">
      <dgm:prSet/>
      <dgm:spPr/>
      <dgm:t>
        <a:bodyPr/>
        <a:lstStyle/>
        <a:p>
          <a:endParaRPr lang="pt-BR"/>
        </a:p>
      </dgm:t>
    </dgm:pt>
    <dgm:pt modelId="{8022B309-6AB9-40F5-B2B1-2B200B1C3EB9}">
      <dgm:prSet phldrT="[Texto]" phldr="1"/>
      <dgm:spPr/>
      <dgm:t>
        <a:bodyPr/>
        <a:lstStyle/>
        <a:p>
          <a:endParaRPr lang="pt-BR"/>
        </a:p>
      </dgm:t>
    </dgm:pt>
    <dgm:pt modelId="{4E5658AF-A8D3-4EEC-8FBA-210C3A3E19CC}" type="parTrans" cxnId="{11B261A7-BAF8-44E9-9A62-408EE865E476}">
      <dgm:prSet/>
      <dgm:spPr/>
      <dgm:t>
        <a:bodyPr/>
        <a:lstStyle/>
        <a:p>
          <a:endParaRPr lang="pt-BR"/>
        </a:p>
      </dgm:t>
    </dgm:pt>
    <dgm:pt modelId="{1FEE01AA-923F-4DBC-8CD8-1B5C5A38D128}" type="sibTrans" cxnId="{11B261A7-BAF8-44E9-9A62-408EE865E476}">
      <dgm:prSet/>
      <dgm:spPr/>
      <dgm:t>
        <a:bodyPr/>
        <a:lstStyle/>
        <a:p>
          <a:endParaRPr lang="pt-BR"/>
        </a:p>
      </dgm:t>
    </dgm:pt>
    <dgm:pt modelId="{8C5B2277-CB2A-4FB0-89A2-73F1C4746494}" type="pres">
      <dgm:prSet presAssocID="{6FC6C967-B891-461D-86F5-149BA18CE73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17C6F86-8688-48E5-BB11-20687D3C6FAD}" type="pres">
      <dgm:prSet presAssocID="{191E82E8-CFF2-4A14-9A58-9AE7718486B8}" presName="composite" presStyleCnt="0"/>
      <dgm:spPr/>
    </dgm:pt>
    <dgm:pt modelId="{EDE3D888-09AE-4D60-A478-4412361F09EC}" type="pres">
      <dgm:prSet presAssocID="{191E82E8-CFF2-4A14-9A58-9AE7718486B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3302D1-9D01-4E82-AB4C-E30BD26E7CD7}" type="pres">
      <dgm:prSet presAssocID="{191E82E8-CFF2-4A14-9A58-9AE7718486B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E88DF8-BB8B-45C6-85F7-C64E53DA1151}" type="pres">
      <dgm:prSet presAssocID="{191E82E8-CFF2-4A14-9A58-9AE7718486B8}" presName="BalanceSpacing" presStyleCnt="0"/>
      <dgm:spPr/>
    </dgm:pt>
    <dgm:pt modelId="{3DC57AEE-D740-442C-A8FA-234FCF65A6AA}" type="pres">
      <dgm:prSet presAssocID="{191E82E8-CFF2-4A14-9A58-9AE7718486B8}" presName="BalanceSpacing1" presStyleCnt="0"/>
      <dgm:spPr/>
    </dgm:pt>
    <dgm:pt modelId="{A1BB2F3C-951C-48EF-99E4-9E031344AE01}" type="pres">
      <dgm:prSet presAssocID="{0322A2FE-76DA-4DB8-929A-659A1E973A62}" presName="Accent1Text" presStyleLbl="node1" presStyleIdx="1" presStyleCnt="6"/>
      <dgm:spPr/>
      <dgm:t>
        <a:bodyPr/>
        <a:lstStyle/>
        <a:p>
          <a:endParaRPr lang="pt-BR"/>
        </a:p>
      </dgm:t>
    </dgm:pt>
    <dgm:pt modelId="{57742455-6CB2-4A8C-A643-629987288838}" type="pres">
      <dgm:prSet presAssocID="{0322A2FE-76DA-4DB8-929A-659A1E973A62}" presName="spaceBetweenRectangles" presStyleCnt="0"/>
      <dgm:spPr/>
    </dgm:pt>
    <dgm:pt modelId="{EE7EED1D-D16F-4ADB-94BB-47446767AA6B}" type="pres">
      <dgm:prSet presAssocID="{E0476557-078D-4D3D-8C87-9CB322267E68}" presName="composite" presStyleCnt="0"/>
      <dgm:spPr/>
    </dgm:pt>
    <dgm:pt modelId="{2B614FDB-2E11-4821-856C-CEF108F6449E}" type="pres">
      <dgm:prSet presAssocID="{E0476557-078D-4D3D-8C87-9CB322267E6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8227AD-FEC1-49F9-96E2-FC1026DA5B21}" type="pres">
      <dgm:prSet presAssocID="{E0476557-078D-4D3D-8C87-9CB322267E6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58FB2D-5466-4F00-9AE2-7380B2E65E6F}" type="pres">
      <dgm:prSet presAssocID="{E0476557-078D-4D3D-8C87-9CB322267E68}" presName="BalanceSpacing" presStyleCnt="0"/>
      <dgm:spPr/>
    </dgm:pt>
    <dgm:pt modelId="{6A9659B6-033C-4116-8806-37AD02FF5964}" type="pres">
      <dgm:prSet presAssocID="{E0476557-078D-4D3D-8C87-9CB322267E68}" presName="BalanceSpacing1" presStyleCnt="0"/>
      <dgm:spPr/>
    </dgm:pt>
    <dgm:pt modelId="{7033DCA8-3A56-4012-9084-3252C3AAE639}" type="pres">
      <dgm:prSet presAssocID="{6693590F-3C76-4DC1-8179-0E38D8BD4F7B}" presName="Accent1Text" presStyleLbl="node1" presStyleIdx="3" presStyleCnt="6"/>
      <dgm:spPr/>
      <dgm:t>
        <a:bodyPr/>
        <a:lstStyle/>
        <a:p>
          <a:endParaRPr lang="pt-BR"/>
        </a:p>
      </dgm:t>
    </dgm:pt>
    <dgm:pt modelId="{EB98F953-43B0-4CB7-B8BD-0B10D9A641FA}" type="pres">
      <dgm:prSet presAssocID="{6693590F-3C76-4DC1-8179-0E38D8BD4F7B}" presName="spaceBetweenRectangles" presStyleCnt="0"/>
      <dgm:spPr/>
    </dgm:pt>
    <dgm:pt modelId="{E97B58D1-9ED7-4052-ADF1-361BB535A223}" type="pres">
      <dgm:prSet presAssocID="{E4F23F60-8FCF-4185-8CAB-E465A76045A3}" presName="composite" presStyleCnt="0"/>
      <dgm:spPr/>
    </dgm:pt>
    <dgm:pt modelId="{101DF979-7AE7-4012-9481-D7739BA527B9}" type="pres">
      <dgm:prSet presAssocID="{E4F23F60-8FCF-4185-8CAB-E465A76045A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0E6F24-D6B9-4C43-9FAD-06CE21E6A3CB}" type="pres">
      <dgm:prSet presAssocID="{E4F23F60-8FCF-4185-8CAB-E465A76045A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6152A9-7405-44F2-BCCE-2A0A05D85A56}" type="pres">
      <dgm:prSet presAssocID="{E4F23F60-8FCF-4185-8CAB-E465A76045A3}" presName="BalanceSpacing" presStyleCnt="0"/>
      <dgm:spPr/>
    </dgm:pt>
    <dgm:pt modelId="{CE55E874-8D6B-4F33-BD2D-6BA8D1372B98}" type="pres">
      <dgm:prSet presAssocID="{E4F23F60-8FCF-4185-8CAB-E465A76045A3}" presName="BalanceSpacing1" presStyleCnt="0"/>
      <dgm:spPr/>
    </dgm:pt>
    <dgm:pt modelId="{775F747A-315D-4B28-964B-42628537724F}" type="pres">
      <dgm:prSet presAssocID="{F42B725C-4CE2-48AC-804A-A1998F54C27A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3A5C99A8-1AEC-4166-B8A5-852E59C241FD}" type="presOf" srcId="{F42B725C-4CE2-48AC-804A-A1998F54C27A}" destId="{775F747A-315D-4B28-964B-42628537724F}" srcOrd="0" destOrd="0" presId="urn:microsoft.com/office/officeart/2008/layout/AlternatingHexagons"/>
    <dgm:cxn modelId="{B93A0C48-D87F-4DDD-AD70-50CE536D432F}" type="presOf" srcId="{8022B309-6AB9-40F5-B2B1-2B200B1C3EB9}" destId="{D50E6F24-D6B9-4C43-9FAD-06CE21E6A3CB}" srcOrd="0" destOrd="0" presId="urn:microsoft.com/office/officeart/2008/layout/AlternatingHexagons"/>
    <dgm:cxn modelId="{BA9964F8-C30C-45A0-BDF1-79F1C6989E42}" type="presOf" srcId="{191E82E8-CFF2-4A14-9A58-9AE7718486B8}" destId="{EDE3D888-09AE-4D60-A478-4412361F09EC}" srcOrd="0" destOrd="0" presId="urn:microsoft.com/office/officeart/2008/layout/AlternatingHexagons"/>
    <dgm:cxn modelId="{1896B9DB-FE87-4D00-A5DD-4F6F26EEA2D9}" type="presOf" srcId="{6FC6C967-B891-461D-86F5-149BA18CE73D}" destId="{8C5B2277-CB2A-4FB0-89A2-73F1C4746494}" srcOrd="0" destOrd="0" presId="urn:microsoft.com/office/officeart/2008/layout/AlternatingHexagons"/>
    <dgm:cxn modelId="{9182A521-7FA8-4A1E-8569-3491F1252E4D}" srcId="{6FC6C967-B891-461D-86F5-149BA18CE73D}" destId="{E4F23F60-8FCF-4185-8CAB-E465A76045A3}" srcOrd="2" destOrd="0" parTransId="{79A2A8F2-EF06-42DF-A33C-31BF5CE0850F}" sibTransId="{F42B725C-4CE2-48AC-804A-A1998F54C27A}"/>
    <dgm:cxn modelId="{6A1EC006-3DDA-44DC-AEC8-CBF22DAFB0F9}" srcId="{6FC6C967-B891-461D-86F5-149BA18CE73D}" destId="{191E82E8-CFF2-4A14-9A58-9AE7718486B8}" srcOrd="0" destOrd="0" parTransId="{C1D1184F-92CE-4C33-B33B-1823399C33C6}" sibTransId="{0322A2FE-76DA-4DB8-929A-659A1E973A62}"/>
    <dgm:cxn modelId="{FBC168F4-B795-4917-A259-C886D9F2706C}" type="presOf" srcId="{16896364-D9BA-4169-A333-D6695833B0E2}" destId="{D58227AD-FEC1-49F9-96E2-FC1026DA5B21}" srcOrd="0" destOrd="0" presId="urn:microsoft.com/office/officeart/2008/layout/AlternatingHexagons"/>
    <dgm:cxn modelId="{058448E9-5565-4A02-83AE-67F923F5D5F7}" type="presOf" srcId="{E4F23F60-8FCF-4185-8CAB-E465A76045A3}" destId="{101DF979-7AE7-4012-9481-D7739BA527B9}" srcOrd="0" destOrd="0" presId="urn:microsoft.com/office/officeart/2008/layout/AlternatingHexagons"/>
    <dgm:cxn modelId="{152DD353-CF5C-478A-8146-78C11B2C53BA}" srcId="{6FC6C967-B891-461D-86F5-149BA18CE73D}" destId="{E0476557-078D-4D3D-8C87-9CB322267E68}" srcOrd="1" destOrd="0" parTransId="{1C6EC531-8089-44DC-8E6A-7BCEA681DB33}" sibTransId="{6693590F-3C76-4DC1-8179-0E38D8BD4F7B}"/>
    <dgm:cxn modelId="{7531B956-0ABA-4495-ACA2-D2993C9FD645}" type="presOf" srcId="{6693590F-3C76-4DC1-8179-0E38D8BD4F7B}" destId="{7033DCA8-3A56-4012-9084-3252C3AAE639}" srcOrd="0" destOrd="0" presId="urn:microsoft.com/office/officeart/2008/layout/AlternatingHexagons"/>
    <dgm:cxn modelId="{11B261A7-BAF8-44E9-9A62-408EE865E476}" srcId="{E4F23F60-8FCF-4185-8CAB-E465A76045A3}" destId="{8022B309-6AB9-40F5-B2B1-2B200B1C3EB9}" srcOrd="0" destOrd="0" parTransId="{4E5658AF-A8D3-4EEC-8FBA-210C3A3E19CC}" sibTransId="{1FEE01AA-923F-4DBC-8CD8-1B5C5A38D128}"/>
    <dgm:cxn modelId="{08E8B893-70A5-4EC0-A35D-ECB855CBDEA0}" srcId="{191E82E8-CFF2-4A14-9A58-9AE7718486B8}" destId="{7ABD8972-BF90-4BA2-81DB-7B99B5F4AD5B}" srcOrd="0" destOrd="0" parTransId="{E0612934-5423-4051-9D01-431E35589CE0}" sibTransId="{E95F1468-AA3F-4BB7-AF3F-91C9FC0EDE66}"/>
    <dgm:cxn modelId="{CF09B40E-D65E-4C7C-B88F-DB7902BB151A}" type="presOf" srcId="{0322A2FE-76DA-4DB8-929A-659A1E973A62}" destId="{A1BB2F3C-951C-48EF-99E4-9E031344AE01}" srcOrd="0" destOrd="0" presId="urn:microsoft.com/office/officeart/2008/layout/AlternatingHexagons"/>
    <dgm:cxn modelId="{F7D921FC-613B-48EF-8802-1ECB7C8C7B30}" type="presOf" srcId="{E0476557-078D-4D3D-8C87-9CB322267E68}" destId="{2B614FDB-2E11-4821-856C-CEF108F6449E}" srcOrd="0" destOrd="0" presId="urn:microsoft.com/office/officeart/2008/layout/AlternatingHexagons"/>
    <dgm:cxn modelId="{B45DC3EE-C2B3-4357-A37D-BC839C417139}" srcId="{E0476557-078D-4D3D-8C87-9CB322267E68}" destId="{16896364-D9BA-4169-A333-D6695833B0E2}" srcOrd="0" destOrd="0" parTransId="{34DE847C-3C3E-4946-A119-3170F7F1FBCA}" sibTransId="{11F78B9B-0D88-4068-BFA0-7D2C47222327}"/>
    <dgm:cxn modelId="{E00DC4A9-35FA-4B36-AC8A-B852FDA91346}" type="presOf" srcId="{7ABD8972-BF90-4BA2-81DB-7B99B5F4AD5B}" destId="{7C3302D1-9D01-4E82-AB4C-E30BD26E7CD7}" srcOrd="0" destOrd="0" presId="urn:microsoft.com/office/officeart/2008/layout/AlternatingHexagons"/>
    <dgm:cxn modelId="{57833DB8-2BF3-463F-8569-72C200DE775E}" type="presParOf" srcId="{8C5B2277-CB2A-4FB0-89A2-73F1C4746494}" destId="{417C6F86-8688-48E5-BB11-20687D3C6FAD}" srcOrd="0" destOrd="0" presId="urn:microsoft.com/office/officeart/2008/layout/AlternatingHexagons"/>
    <dgm:cxn modelId="{C62BAF9F-94F3-4AB9-9FF5-05BA98B1BFEA}" type="presParOf" srcId="{417C6F86-8688-48E5-BB11-20687D3C6FAD}" destId="{EDE3D888-09AE-4D60-A478-4412361F09EC}" srcOrd="0" destOrd="0" presId="urn:microsoft.com/office/officeart/2008/layout/AlternatingHexagons"/>
    <dgm:cxn modelId="{77240053-0BF6-4627-8281-423350C87440}" type="presParOf" srcId="{417C6F86-8688-48E5-BB11-20687D3C6FAD}" destId="{7C3302D1-9D01-4E82-AB4C-E30BD26E7CD7}" srcOrd="1" destOrd="0" presId="urn:microsoft.com/office/officeart/2008/layout/AlternatingHexagons"/>
    <dgm:cxn modelId="{4B1A92C9-6B34-4658-A429-6DA59AA0048D}" type="presParOf" srcId="{417C6F86-8688-48E5-BB11-20687D3C6FAD}" destId="{3EE88DF8-BB8B-45C6-85F7-C64E53DA1151}" srcOrd="2" destOrd="0" presId="urn:microsoft.com/office/officeart/2008/layout/AlternatingHexagons"/>
    <dgm:cxn modelId="{9174D3CB-B0ED-4F5F-ADF9-12C9D7F09060}" type="presParOf" srcId="{417C6F86-8688-48E5-BB11-20687D3C6FAD}" destId="{3DC57AEE-D740-442C-A8FA-234FCF65A6AA}" srcOrd="3" destOrd="0" presId="urn:microsoft.com/office/officeart/2008/layout/AlternatingHexagons"/>
    <dgm:cxn modelId="{9F7263C8-6CF6-4565-B167-1B5C9E6C6A70}" type="presParOf" srcId="{417C6F86-8688-48E5-BB11-20687D3C6FAD}" destId="{A1BB2F3C-951C-48EF-99E4-9E031344AE01}" srcOrd="4" destOrd="0" presId="urn:microsoft.com/office/officeart/2008/layout/AlternatingHexagons"/>
    <dgm:cxn modelId="{D354FB6B-7474-4E81-AA75-76501E5001B2}" type="presParOf" srcId="{8C5B2277-CB2A-4FB0-89A2-73F1C4746494}" destId="{57742455-6CB2-4A8C-A643-629987288838}" srcOrd="1" destOrd="0" presId="urn:microsoft.com/office/officeart/2008/layout/AlternatingHexagons"/>
    <dgm:cxn modelId="{0C2E0652-8EC9-40B0-BE47-39788EADA1C1}" type="presParOf" srcId="{8C5B2277-CB2A-4FB0-89A2-73F1C4746494}" destId="{EE7EED1D-D16F-4ADB-94BB-47446767AA6B}" srcOrd="2" destOrd="0" presId="urn:microsoft.com/office/officeart/2008/layout/AlternatingHexagons"/>
    <dgm:cxn modelId="{3CE44B31-9DA2-4AE5-B21A-4CD593CA36D8}" type="presParOf" srcId="{EE7EED1D-D16F-4ADB-94BB-47446767AA6B}" destId="{2B614FDB-2E11-4821-856C-CEF108F6449E}" srcOrd="0" destOrd="0" presId="urn:microsoft.com/office/officeart/2008/layout/AlternatingHexagons"/>
    <dgm:cxn modelId="{D1010F60-C3B0-4900-8FBE-48FC0982526E}" type="presParOf" srcId="{EE7EED1D-D16F-4ADB-94BB-47446767AA6B}" destId="{D58227AD-FEC1-49F9-96E2-FC1026DA5B21}" srcOrd="1" destOrd="0" presId="urn:microsoft.com/office/officeart/2008/layout/AlternatingHexagons"/>
    <dgm:cxn modelId="{4D69DB08-4869-4523-8888-CC335639A1E2}" type="presParOf" srcId="{EE7EED1D-D16F-4ADB-94BB-47446767AA6B}" destId="{5C58FB2D-5466-4F00-9AE2-7380B2E65E6F}" srcOrd="2" destOrd="0" presId="urn:microsoft.com/office/officeart/2008/layout/AlternatingHexagons"/>
    <dgm:cxn modelId="{80E12A4E-F2D9-4248-84BD-B1A3465DF7EE}" type="presParOf" srcId="{EE7EED1D-D16F-4ADB-94BB-47446767AA6B}" destId="{6A9659B6-033C-4116-8806-37AD02FF5964}" srcOrd="3" destOrd="0" presId="urn:microsoft.com/office/officeart/2008/layout/AlternatingHexagons"/>
    <dgm:cxn modelId="{550695B1-EA5D-4F66-843D-1E421EDBC53E}" type="presParOf" srcId="{EE7EED1D-D16F-4ADB-94BB-47446767AA6B}" destId="{7033DCA8-3A56-4012-9084-3252C3AAE639}" srcOrd="4" destOrd="0" presId="urn:microsoft.com/office/officeart/2008/layout/AlternatingHexagons"/>
    <dgm:cxn modelId="{81322090-AE13-4EDF-B392-1437505EC3ED}" type="presParOf" srcId="{8C5B2277-CB2A-4FB0-89A2-73F1C4746494}" destId="{EB98F953-43B0-4CB7-B8BD-0B10D9A641FA}" srcOrd="3" destOrd="0" presId="urn:microsoft.com/office/officeart/2008/layout/AlternatingHexagons"/>
    <dgm:cxn modelId="{87AE1A81-DB63-4D11-B8F2-BA543153E6A8}" type="presParOf" srcId="{8C5B2277-CB2A-4FB0-89A2-73F1C4746494}" destId="{E97B58D1-9ED7-4052-ADF1-361BB535A223}" srcOrd="4" destOrd="0" presId="urn:microsoft.com/office/officeart/2008/layout/AlternatingHexagons"/>
    <dgm:cxn modelId="{569C41E6-3E4C-42B1-89B6-2AEC7DFCEFDA}" type="presParOf" srcId="{E97B58D1-9ED7-4052-ADF1-361BB535A223}" destId="{101DF979-7AE7-4012-9481-D7739BA527B9}" srcOrd="0" destOrd="0" presId="urn:microsoft.com/office/officeart/2008/layout/AlternatingHexagons"/>
    <dgm:cxn modelId="{9EC0E2BC-214A-4F91-A985-306B0FCFAB3F}" type="presParOf" srcId="{E97B58D1-9ED7-4052-ADF1-361BB535A223}" destId="{D50E6F24-D6B9-4C43-9FAD-06CE21E6A3CB}" srcOrd="1" destOrd="0" presId="urn:microsoft.com/office/officeart/2008/layout/AlternatingHexagons"/>
    <dgm:cxn modelId="{EEC1D5FB-D0B0-4CC8-A45E-FA7307014339}" type="presParOf" srcId="{E97B58D1-9ED7-4052-ADF1-361BB535A223}" destId="{716152A9-7405-44F2-BCCE-2A0A05D85A56}" srcOrd="2" destOrd="0" presId="urn:microsoft.com/office/officeart/2008/layout/AlternatingHexagons"/>
    <dgm:cxn modelId="{563AFBDA-A747-4374-AFC3-585D665E330B}" type="presParOf" srcId="{E97B58D1-9ED7-4052-ADF1-361BB535A223}" destId="{CE55E874-8D6B-4F33-BD2D-6BA8D1372B98}" srcOrd="3" destOrd="0" presId="urn:microsoft.com/office/officeart/2008/layout/AlternatingHexagons"/>
    <dgm:cxn modelId="{CEC27226-B799-4DE7-987B-FE0458C8668A}" type="presParOf" srcId="{E97B58D1-9ED7-4052-ADF1-361BB535A223}" destId="{775F747A-315D-4B28-964B-42628537724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DC70F6A-4EBB-4C85-BEBE-7474CEC8BA9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08B17AA-180B-4D43-9CF2-E9AB339A8C8C}">
      <dgm:prSet custT="1"/>
      <dgm:spPr/>
      <dgm:t>
        <a:bodyPr/>
        <a:lstStyle/>
        <a:p>
          <a:pPr algn="just" rtl="0"/>
          <a:r>
            <a:rPr lang="pt-BR" sz="2000" b="1" dirty="0" smtClean="0"/>
            <a:t>Integridade </a:t>
          </a:r>
          <a:r>
            <a:rPr lang="pt-BR" sz="2000" dirty="0" smtClean="0"/>
            <a:t>– os registros contábeis e as informações apresentadas devem reconhecer os </a:t>
          </a:r>
          <a:r>
            <a:rPr lang="pt-BR" sz="2000" b="1" u="sng" dirty="0" smtClean="0"/>
            <a:t>fenômenos patrimoniais em sua totalidade</a:t>
          </a:r>
          <a:r>
            <a:rPr lang="pt-BR" sz="2000" dirty="0" smtClean="0"/>
            <a:t>, não podendo ser </a:t>
          </a:r>
          <a:r>
            <a:rPr lang="pt-BR" sz="2000" b="1" i="1" u="sng" dirty="0" smtClean="0"/>
            <a:t>omitidas quaisquer partes do fato gerador</a:t>
          </a:r>
          <a:r>
            <a:rPr lang="pt-BR" sz="2000" dirty="0" smtClean="0"/>
            <a:t>;</a:t>
          </a:r>
        </a:p>
      </dgm:t>
    </dgm:pt>
    <dgm:pt modelId="{47F901A2-0F35-427D-9580-114618DBAF20}" type="parTrans" cxnId="{DF65340C-3560-4C40-9C64-0AEA8EA25AC5}">
      <dgm:prSet/>
      <dgm:spPr/>
      <dgm:t>
        <a:bodyPr/>
        <a:lstStyle/>
        <a:p>
          <a:endParaRPr lang="pt-BR" sz="2000"/>
        </a:p>
      </dgm:t>
    </dgm:pt>
    <dgm:pt modelId="{D38D6F25-6717-4715-8442-A09D4669283C}" type="sibTrans" cxnId="{DF65340C-3560-4C40-9C64-0AEA8EA25AC5}">
      <dgm:prSet/>
      <dgm:spPr/>
      <dgm:t>
        <a:bodyPr/>
        <a:lstStyle/>
        <a:p>
          <a:endParaRPr lang="pt-BR" sz="2000"/>
        </a:p>
      </dgm:t>
    </dgm:pt>
    <dgm:pt modelId="{AB5D14DB-2485-41B4-933A-035AAB78C3D8}">
      <dgm:prSet custT="1"/>
      <dgm:spPr/>
      <dgm:t>
        <a:bodyPr/>
        <a:lstStyle/>
        <a:p>
          <a:pPr algn="just"/>
          <a:r>
            <a:rPr lang="pt-BR" sz="2000" b="1" dirty="0" smtClean="0"/>
            <a:t>Tempestividade </a:t>
          </a:r>
          <a:r>
            <a:rPr lang="pt-BR" sz="2000" dirty="0" smtClean="0"/>
            <a:t>– os fenômenos patrimoniais </a:t>
          </a:r>
          <a:r>
            <a:rPr lang="pt-BR" sz="2000" b="1" dirty="0" smtClean="0"/>
            <a:t>devem ser registrados no momento de sua ocorrência e </a:t>
          </a:r>
          <a:r>
            <a:rPr lang="pt-BR" sz="2000" b="1" u="sng" dirty="0" smtClean="0"/>
            <a:t>divulgados em tempo hábil</a:t>
          </a:r>
          <a:r>
            <a:rPr lang="pt-BR" sz="2000" b="1" dirty="0" smtClean="0"/>
            <a:t> para os usuários. [</a:t>
          </a:r>
          <a:r>
            <a:rPr lang="pt-BR" sz="2000" b="1" dirty="0" err="1" smtClean="0"/>
            <a:t>g.n</a:t>
          </a:r>
          <a:r>
            <a:rPr lang="pt-BR" sz="2000" b="1" dirty="0" smtClean="0"/>
            <a:t>.]</a:t>
          </a:r>
          <a:endParaRPr lang="en-US" sz="2000" dirty="0"/>
        </a:p>
      </dgm:t>
    </dgm:pt>
    <dgm:pt modelId="{79E3EBD9-5224-4EE7-9FFB-14069517EED6}" type="parTrans" cxnId="{0F955DBA-C49B-4C72-83D0-F799AB1F5B78}">
      <dgm:prSet/>
      <dgm:spPr/>
      <dgm:t>
        <a:bodyPr/>
        <a:lstStyle/>
        <a:p>
          <a:endParaRPr lang="en-US" sz="2000"/>
        </a:p>
      </dgm:t>
    </dgm:pt>
    <dgm:pt modelId="{D5F4E0FC-FEF2-4862-8E2F-5E2B2C7B7407}" type="sibTrans" cxnId="{0F955DBA-C49B-4C72-83D0-F799AB1F5B78}">
      <dgm:prSet/>
      <dgm:spPr/>
      <dgm:t>
        <a:bodyPr/>
        <a:lstStyle/>
        <a:p>
          <a:endParaRPr lang="en-US" sz="2000"/>
        </a:p>
      </dgm:t>
    </dgm:pt>
    <dgm:pt modelId="{520454D2-E3CC-4DB2-B372-EE5FB32874F9}">
      <dgm:prSet custT="1"/>
      <dgm:spPr/>
      <dgm:t>
        <a:bodyPr/>
        <a:lstStyle/>
        <a:p>
          <a:pPr algn="just"/>
          <a:r>
            <a:rPr lang="pt-BR" sz="2000" b="1" dirty="0" smtClean="0"/>
            <a:t>Objetividade</a:t>
          </a:r>
          <a:r>
            <a:rPr lang="pt-BR" sz="2000" dirty="0" smtClean="0"/>
            <a:t> – o registro deve </a:t>
          </a:r>
          <a:r>
            <a:rPr lang="pt-BR" sz="2000" b="1" u="sng" dirty="0" smtClean="0"/>
            <a:t>representar a realidade dos fenômenos patrimoniais</a:t>
          </a:r>
          <a:r>
            <a:rPr lang="pt-BR" sz="2000" dirty="0" smtClean="0"/>
            <a:t> em função de critérios técnicos contábeis preestabelecidos em normas ou com base em procedimentos adequados, sem que incidam preferências individuais que provoquem distorções na informação produzida;</a:t>
          </a:r>
          <a:endParaRPr lang="en-US" sz="2000" dirty="0"/>
        </a:p>
      </dgm:t>
    </dgm:pt>
    <dgm:pt modelId="{CAFBC8D9-2F61-4F67-ACF0-D0A8FDC9011C}" type="parTrans" cxnId="{58E9084A-DA0B-43F1-AEBF-D45F187137D6}">
      <dgm:prSet/>
      <dgm:spPr/>
      <dgm:t>
        <a:bodyPr/>
        <a:lstStyle/>
        <a:p>
          <a:endParaRPr lang="en-US" sz="2000"/>
        </a:p>
      </dgm:t>
    </dgm:pt>
    <dgm:pt modelId="{11833049-10CE-4C6B-A8B4-F104A4CADCBD}" type="sibTrans" cxnId="{58E9084A-DA0B-43F1-AEBF-D45F187137D6}">
      <dgm:prSet/>
      <dgm:spPr/>
      <dgm:t>
        <a:bodyPr/>
        <a:lstStyle/>
        <a:p>
          <a:endParaRPr lang="en-US" sz="2000"/>
        </a:p>
      </dgm:t>
    </dgm:pt>
    <dgm:pt modelId="{780A7AE6-CC8C-407D-8ECD-A39CB4F1E97A}" type="pres">
      <dgm:prSet presAssocID="{6DC70F6A-4EBB-4C85-BEBE-7474CEC8B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686-FF0B-4297-A513-DC1D2A00D14A}" type="pres">
      <dgm:prSet presAssocID="{108B17AA-180B-4D43-9CF2-E9AB339A8C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11599-E0FE-4A7C-A178-070EBC415A9E}" type="pres">
      <dgm:prSet presAssocID="{D38D6F25-6717-4715-8442-A09D4669283C}" presName="spacer" presStyleCnt="0"/>
      <dgm:spPr/>
      <dgm:t>
        <a:bodyPr/>
        <a:lstStyle/>
        <a:p>
          <a:endParaRPr lang="en-US"/>
        </a:p>
      </dgm:t>
    </dgm:pt>
    <dgm:pt modelId="{493EFF42-7CDE-4DCF-B86B-6F572547F991}" type="pres">
      <dgm:prSet presAssocID="{520454D2-E3CC-4DB2-B372-EE5FB32874F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7AECE-1D89-4273-925E-112EE5B878E2}" type="pres">
      <dgm:prSet presAssocID="{11833049-10CE-4C6B-A8B4-F104A4CADCBD}" presName="spacer" presStyleCnt="0"/>
      <dgm:spPr/>
      <dgm:t>
        <a:bodyPr/>
        <a:lstStyle/>
        <a:p>
          <a:endParaRPr lang="en-US"/>
        </a:p>
      </dgm:t>
    </dgm:pt>
    <dgm:pt modelId="{AA5CF945-0AA4-4879-A0FD-D2A1353F1638}" type="pres">
      <dgm:prSet presAssocID="{AB5D14DB-2485-41B4-933A-035AAB78C3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EFA089-A019-4769-84DA-E0918E839B40}" type="presOf" srcId="{108B17AA-180B-4D43-9CF2-E9AB339A8C8C}" destId="{7053C686-FF0B-4297-A513-DC1D2A00D14A}" srcOrd="0" destOrd="0" presId="urn:microsoft.com/office/officeart/2005/8/layout/vList2"/>
    <dgm:cxn modelId="{0F955DBA-C49B-4C72-83D0-F799AB1F5B78}" srcId="{6DC70F6A-4EBB-4C85-BEBE-7474CEC8BA9F}" destId="{AB5D14DB-2485-41B4-933A-035AAB78C3D8}" srcOrd="2" destOrd="0" parTransId="{79E3EBD9-5224-4EE7-9FFB-14069517EED6}" sibTransId="{D5F4E0FC-FEF2-4862-8E2F-5E2B2C7B7407}"/>
    <dgm:cxn modelId="{99C59ECF-72C8-456A-9AFB-568DC5F8A934}" type="presOf" srcId="{520454D2-E3CC-4DB2-B372-EE5FB32874F9}" destId="{493EFF42-7CDE-4DCF-B86B-6F572547F991}" srcOrd="0" destOrd="0" presId="urn:microsoft.com/office/officeart/2005/8/layout/vList2"/>
    <dgm:cxn modelId="{57E3B948-62E5-47ED-97FB-82AEF2A10D9B}" type="presOf" srcId="{AB5D14DB-2485-41B4-933A-035AAB78C3D8}" destId="{AA5CF945-0AA4-4879-A0FD-D2A1353F1638}" srcOrd="0" destOrd="0" presId="urn:microsoft.com/office/officeart/2005/8/layout/vList2"/>
    <dgm:cxn modelId="{DF65340C-3560-4C40-9C64-0AEA8EA25AC5}" srcId="{6DC70F6A-4EBB-4C85-BEBE-7474CEC8BA9F}" destId="{108B17AA-180B-4D43-9CF2-E9AB339A8C8C}" srcOrd="0" destOrd="0" parTransId="{47F901A2-0F35-427D-9580-114618DBAF20}" sibTransId="{D38D6F25-6717-4715-8442-A09D4669283C}"/>
    <dgm:cxn modelId="{58E9084A-DA0B-43F1-AEBF-D45F187137D6}" srcId="{6DC70F6A-4EBB-4C85-BEBE-7474CEC8BA9F}" destId="{520454D2-E3CC-4DB2-B372-EE5FB32874F9}" srcOrd="1" destOrd="0" parTransId="{CAFBC8D9-2F61-4F67-ACF0-D0A8FDC9011C}" sibTransId="{11833049-10CE-4C6B-A8B4-F104A4CADCBD}"/>
    <dgm:cxn modelId="{35B6A39F-1B9F-4568-BA7D-CACB0C828551}" type="presOf" srcId="{6DC70F6A-4EBB-4C85-BEBE-7474CEC8BA9F}" destId="{780A7AE6-CC8C-407D-8ECD-A39CB4F1E97A}" srcOrd="0" destOrd="0" presId="urn:microsoft.com/office/officeart/2005/8/layout/vList2"/>
    <dgm:cxn modelId="{C87EAEEF-F20E-4F79-9CAF-AD3894808845}" type="presParOf" srcId="{780A7AE6-CC8C-407D-8ECD-A39CB4F1E97A}" destId="{7053C686-FF0B-4297-A513-DC1D2A00D14A}" srcOrd="0" destOrd="0" presId="urn:microsoft.com/office/officeart/2005/8/layout/vList2"/>
    <dgm:cxn modelId="{86D6A3DC-06C4-4622-B207-99C10E53448E}" type="presParOf" srcId="{780A7AE6-CC8C-407D-8ECD-A39CB4F1E97A}" destId="{BE311599-E0FE-4A7C-A178-070EBC415A9E}" srcOrd="1" destOrd="0" presId="urn:microsoft.com/office/officeart/2005/8/layout/vList2"/>
    <dgm:cxn modelId="{DCEEC293-8321-4AE4-B239-012402D32F11}" type="presParOf" srcId="{780A7AE6-CC8C-407D-8ECD-A39CB4F1E97A}" destId="{493EFF42-7CDE-4DCF-B86B-6F572547F991}" srcOrd="2" destOrd="0" presId="urn:microsoft.com/office/officeart/2005/8/layout/vList2"/>
    <dgm:cxn modelId="{06688F82-8C45-43CB-92AD-3071F3734F65}" type="presParOf" srcId="{780A7AE6-CC8C-407D-8ECD-A39CB4F1E97A}" destId="{CAB7AECE-1D89-4273-925E-112EE5B878E2}" srcOrd="3" destOrd="0" presId="urn:microsoft.com/office/officeart/2005/8/layout/vList2"/>
    <dgm:cxn modelId="{57D36E08-4A9C-468F-AEF7-407D773D19DE}" type="presParOf" srcId="{780A7AE6-CC8C-407D-8ECD-A39CB4F1E97A}" destId="{AA5CF945-0AA4-4879-A0FD-D2A1353F1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CCD2928-3CDE-4B9C-B44E-98E1072C55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8E27C6F-3509-4B66-8DA8-CA69919DEE1B}">
      <dgm:prSet/>
      <dgm:spPr/>
      <dgm:t>
        <a:bodyPr/>
        <a:lstStyle/>
        <a:p>
          <a:pPr rtl="0"/>
          <a:r>
            <a:rPr lang="pt-BR" b="1" dirty="0" smtClean="0"/>
            <a:t>RESOLUÇÃO CFC N.º 1.132/08  - </a:t>
          </a:r>
          <a:r>
            <a:rPr lang="pt-BR" b="1" i="1" dirty="0" smtClean="0"/>
            <a:t>Aprova a NBC T 16.5 – Registro Contábil</a:t>
          </a:r>
          <a:endParaRPr lang="pt-BR" dirty="0"/>
        </a:p>
      </dgm:t>
    </dgm:pt>
    <dgm:pt modelId="{67E55B76-077D-4B33-A0CA-FCB22C157B62}" type="parTrans" cxnId="{63579D39-C9B0-468F-83F2-DD1FFD3872B8}">
      <dgm:prSet/>
      <dgm:spPr/>
      <dgm:t>
        <a:bodyPr/>
        <a:lstStyle/>
        <a:p>
          <a:endParaRPr lang="pt-BR"/>
        </a:p>
      </dgm:t>
    </dgm:pt>
    <dgm:pt modelId="{D50A2971-F094-42C6-907C-FFD04CEDA96A}" type="sibTrans" cxnId="{63579D39-C9B0-468F-83F2-DD1FFD3872B8}">
      <dgm:prSet/>
      <dgm:spPr/>
      <dgm:t>
        <a:bodyPr/>
        <a:lstStyle/>
        <a:p>
          <a:endParaRPr lang="pt-BR"/>
        </a:p>
      </dgm:t>
    </dgm:pt>
    <dgm:pt modelId="{2E0F902B-A963-4B43-BCB2-DCD5C52737F7}" type="pres">
      <dgm:prSet presAssocID="{CCCD2928-3CDE-4B9C-B44E-98E1072C55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2C9038-6E90-4C28-8043-5C54B1B019BC}" type="pres">
      <dgm:prSet presAssocID="{88E27C6F-3509-4B66-8DA8-CA69919DEE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B5ED9B-7945-44D1-9247-3D81AA4730BF}" type="presOf" srcId="{88E27C6F-3509-4B66-8DA8-CA69919DEE1B}" destId="{F42C9038-6E90-4C28-8043-5C54B1B019BC}" srcOrd="0" destOrd="0" presId="urn:microsoft.com/office/officeart/2005/8/layout/vList2"/>
    <dgm:cxn modelId="{A397D503-BAC7-4C9E-9291-07731744FD42}" type="presOf" srcId="{CCCD2928-3CDE-4B9C-B44E-98E1072C55C1}" destId="{2E0F902B-A963-4B43-BCB2-DCD5C52737F7}" srcOrd="0" destOrd="0" presId="urn:microsoft.com/office/officeart/2005/8/layout/vList2"/>
    <dgm:cxn modelId="{63579D39-C9B0-468F-83F2-DD1FFD3872B8}" srcId="{CCCD2928-3CDE-4B9C-B44E-98E1072C55C1}" destId="{88E27C6F-3509-4B66-8DA8-CA69919DEE1B}" srcOrd="0" destOrd="0" parTransId="{67E55B76-077D-4B33-A0CA-FCB22C157B62}" sibTransId="{D50A2971-F094-42C6-907C-FFD04CEDA96A}"/>
    <dgm:cxn modelId="{B13197FC-7F44-4BFB-A1E0-20E187F4D4C6}" type="presParOf" srcId="{2E0F902B-A963-4B43-BCB2-DCD5C52737F7}" destId="{F42C9038-6E90-4C28-8043-5C54B1B019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E48DE13-E843-452D-8592-16B2D3AFDA2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323BDD1-FA5D-455E-B908-42C3D7EA7109}">
      <dgm:prSet custT="1"/>
      <dgm:spPr/>
      <dgm:t>
        <a:bodyPr/>
        <a:lstStyle/>
        <a:p>
          <a:pPr algn="just" rtl="0"/>
          <a:r>
            <a:rPr lang="pt-BR" sz="2000" dirty="0" smtClean="0"/>
            <a:t>11.	Os registros contábeis devem ser validados por contabilistas, </a:t>
          </a:r>
          <a:r>
            <a:rPr lang="pt-BR" sz="2000" b="1" u="sng" dirty="0" smtClean="0"/>
            <a:t>com base em documentação hábil</a:t>
          </a:r>
          <a:r>
            <a:rPr lang="pt-BR" sz="2000" dirty="0" smtClean="0"/>
            <a:t> e em conformidade às normas e às técnicas contábeis.  </a:t>
          </a:r>
          <a:endParaRPr lang="pt-BR" sz="2000" dirty="0"/>
        </a:p>
      </dgm:t>
    </dgm:pt>
    <dgm:pt modelId="{52371BCB-5973-4FC0-879A-4DCD5A4A2F2D}" type="parTrans" cxnId="{EBB22D7D-3019-4164-8BEE-C4CCB187A6CF}">
      <dgm:prSet/>
      <dgm:spPr/>
      <dgm:t>
        <a:bodyPr/>
        <a:lstStyle/>
        <a:p>
          <a:endParaRPr lang="pt-BR" sz="2400"/>
        </a:p>
      </dgm:t>
    </dgm:pt>
    <dgm:pt modelId="{FD59A132-AAF8-44BC-B4F0-E149B470D110}" type="sibTrans" cxnId="{EBB22D7D-3019-4164-8BEE-C4CCB187A6CF}">
      <dgm:prSet/>
      <dgm:spPr/>
      <dgm:t>
        <a:bodyPr/>
        <a:lstStyle/>
        <a:p>
          <a:endParaRPr lang="pt-BR" sz="2400"/>
        </a:p>
      </dgm:t>
    </dgm:pt>
    <dgm:pt modelId="{2890D6CB-D147-41AB-88C7-A5D9591E0111}">
      <dgm:prSet custT="1"/>
      <dgm:spPr/>
      <dgm:t>
        <a:bodyPr/>
        <a:lstStyle/>
        <a:p>
          <a:pPr algn="just" rtl="0"/>
          <a:r>
            <a:rPr lang="pt-BR" sz="2000" dirty="0" smtClean="0"/>
            <a:t>19.	As transações no setor público devem </a:t>
          </a:r>
          <a:r>
            <a:rPr lang="pt-BR" sz="2000" b="1" u="sng" dirty="0" smtClean="0"/>
            <a:t>ser reconhecidas e registradas integralmente no momento em que ocorrerem</a:t>
          </a:r>
          <a:r>
            <a:rPr lang="pt-BR" sz="2000" dirty="0" smtClean="0"/>
            <a:t>. </a:t>
          </a:r>
          <a:endParaRPr lang="pt-BR" sz="2000" dirty="0"/>
        </a:p>
      </dgm:t>
    </dgm:pt>
    <dgm:pt modelId="{7B650D66-D665-4A78-9299-3619C228B3B5}" type="parTrans" cxnId="{862E97BF-D929-43DC-8EB2-B9FE77EFCA0B}">
      <dgm:prSet/>
      <dgm:spPr/>
      <dgm:t>
        <a:bodyPr/>
        <a:lstStyle/>
        <a:p>
          <a:endParaRPr lang="pt-BR" sz="2400"/>
        </a:p>
      </dgm:t>
    </dgm:pt>
    <dgm:pt modelId="{EBF8ED75-41C4-48E1-9CA0-F13F5CECE8EE}" type="sibTrans" cxnId="{862E97BF-D929-43DC-8EB2-B9FE77EFCA0B}">
      <dgm:prSet/>
      <dgm:spPr/>
      <dgm:t>
        <a:bodyPr/>
        <a:lstStyle/>
        <a:p>
          <a:endParaRPr lang="pt-BR" sz="2400"/>
        </a:p>
      </dgm:t>
    </dgm:pt>
    <dgm:pt modelId="{6C14CB48-B582-44C2-95C9-B1F25F7FFB68}" type="pres">
      <dgm:prSet presAssocID="{EE48DE13-E843-452D-8592-16B2D3AFDA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D293076-31A1-426D-8CDB-08692214D635}" type="pres">
      <dgm:prSet presAssocID="{EE48DE13-E843-452D-8592-16B2D3AFDA2E}" presName="Name1" presStyleCnt="0"/>
      <dgm:spPr/>
    </dgm:pt>
    <dgm:pt modelId="{F0C2F854-3F36-484C-AF39-8DC9F78DB44F}" type="pres">
      <dgm:prSet presAssocID="{EE48DE13-E843-452D-8592-16B2D3AFDA2E}" presName="cycle" presStyleCnt="0"/>
      <dgm:spPr/>
    </dgm:pt>
    <dgm:pt modelId="{7DD75F27-77C0-4D1F-AC3C-E3C6A647DA74}" type="pres">
      <dgm:prSet presAssocID="{EE48DE13-E843-452D-8592-16B2D3AFDA2E}" presName="srcNode" presStyleLbl="node1" presStyleIdx="0" presStyleCnt="2"/>
      <dgm:spPr/>
    </dgm:pt>
    <dgm:pt modelId="{15D3BA76-8D73-4A29-A901-AEA77C9105F7}" type="pres">
      <dgm:prSet presAssocID="{EE48DE13-E843-452D-8592-16B2D3AFDA2E}" presName="conn" presStyleLbl="parChTrans1D2" presStyleIdx="0" presStyleCnt="1"/>
      <dgm:spPr/>
      <dgm:t>
        <a:bodyPr/>
        <a:lstStyle/>
        <a:p>
          <a:endParaRPr lang="en-US"/>
        </a:p>
      </dgm:t>
    </dgm:pt>
    <dgm:pt modelId="{549B8F4B-7958-4A49-A630-F1E877B2856F}" type="pres">
      <dgm:prSet presAssocID="{EE48DE13-E843-452D-8592-16B2D3AFDA2E}" presName="extraNode" presStyleLbl="node1" presStyleIdx="0" presStyleCnt="2"/>
      <dgm:spPr/>
    </dgm:pt>
    <dgm:pt modelId="{18D25DB3-CDD1-4CB5-9A30-CBD64D70CA4E}" type="pres">
      <dgm:prSet presAssocID="{EE48DE13-E843-452D-8592-16B2D3AFDA2E}" presName="dstNode" presStyleLbl="node1" presStyleIdx="0" presStyleCnt="2"/>
      <dgm:spPr/>
    </dgm:pt>
    <dgm:pt modelId="{601E7F15-75B8-419A-98AE-DB2341977CC1}" type="pres">
      <dgm:prSet presAssocID="{8323BDD1-FA5D-455E-B908-42C3D7EA710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7DFA4-D497-4C4A-A18A-C599A97BEE02}" type="pres">
      <dgm:prSet presAssocID="{8323BDD1-FA5D-455E-B908-42C3D7EA7109}" presName="accent_1" presStyleCnt="0"/>
      <dgm:spPr/>
    </dgm:pt>
    <dgm:pt modelId="{6DBEF834-6172-439E-846A-50A2757B6E21}" type="pres">
      <dgm:prSet presAssocID="{8323BDD1-FA5D-455E-B908-42C3D7EA7109}" presName="accentRepeatNode" presStyleLbl="solidFgAcc1" presStyleIdx="0" presStyleCnt="2"/>
      <dgm:spPr/>
    </dgm:pt>
    <dgm:pt modelId="{1CB0C872-AEDD-4BD2-A6AA-CF371618077F}" type="pres">
      <dgm:prSet presAssocID="{2890D6CB-D147-41AB-88C7-A5D9591E011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F643E-DCAA-4594-8235-349348155A9E}" type="pres">
      <dgm:prSet presAssocID="{2890D6CB-D147-41AB-88C7-A5D9591E0111}" presName="accent_2" presStyleCnt="0"/>
      <dgm:spPr/>
    </dgm:pt>
    <dgm:pt modelId="{E9BAD221-FD14-4C27-A962-1D54A862ADDF}" type="pres">
      <dgm:prSet presAssocID="{2890D6CB-D147-41AB-88C7-A5D9591E0111}" presName="accentRepeatNode" presStyleLbl="solidFgAcc1" presStyleIdx="1" presStyleCnt="2"/>
      <dgm:spPr/>
    </dgm:pt>
  </dgm:ptLst>
  <dgm:cxnLst>
    <dgm:cxn modelId="{D00348F9-9949-4BB4-B9B7-2F1C1EC18050}" type="presOf" srcId="{2890D6CB-D147-41AB-88C7-A5D9591E0111}" destId="{1CB0C872-AEDD-4BD2-A6AA-CF371618077F}" srcOrd="0" destOrd="0" presId="urn:microsoft.com/office/officeart/2008/layout/VerticalCurvedList"/>
    <dgm:cxn modelId="{45FCBC38-48A5-406B-A551-A5AFAF6BBCFA}" type="presOf" srcId="{EE48DE13-E843-452D-8592-16B2D3AFDA2E}" destId="{6C14CB48-B582-44C2-95C9-B1F25F7FFB68}" srcOrd="0" destOrd="0" presId="urn:microsoft.com/office/officeart/2008/layout/VerticalCurvedList"/>
    <dgm:cxn modelId="{695D0491-22E1-4538-89A4-9AA70E0D9740}" type="presOf" srcId="{FD59A132-AAF8-44BC-B4F0-E149B470D110}" destId="{15D3BA76-8D73-4A29-A901-AEA77C9105F7}" srcOrd="0" destOrd="0" presId="urn:microsoft.com/office/officeart/2008/layout/VerticalCurvedList"/>
    <dgm:cxn modelId="{3E3BE70D-6581-4F7D-B16B-C8DFE6867691}" type="presOf" srcId="{8323BDD1-FA5D-455E-B908-42C3D7EA7109}" destId="{601E7F15-75B8-419A-98AE-DB2341977CC1}" srcOrd="0" destOrd="0" presId="urn:microsoft.com/office/officeart/2008/layout/VerticalCurvedList"/>
    <dgm:cxn modelId="{EBB22D7D-3019-4164-8BEE-C4CCB187A6CF}" srcId="{EE48DE13-E843-452D-8592-16B2D3AFDA2E}" destId="{8323BDD1-FA5D-455E-B908-42C3D7EA7109}" srcOrd="0" destOrd="0" parTransId="{52371BCB-5973-4FC0-879A-4DCD5A4A2F2D}" sibTransId="{FD59A132-AAF8-44BC-B4F0-E149B470D110}"/>
    <dgm:cxn modelId="{862E97BF-D929-43DC-8EB2-B9FE77EFCA0B}" srcId="{EE48DE13-E843-452D-8592-16B2D3AFDA2E}" destId="{2890D6CB-D147-41AB-88C7-A5D9591E0111}" srcOrd="1" destOrd="0" parTransId="{7B650D66-D665-4A78-9299-3619C228B3B5}" sibTransId="{EBF8ED75-41C4-48E1-9CA0-F13F5CECE8EE}"/>
    <dgm:cxn modelId="{1DF5EB5B-2DDC-4289-8441-E955CB051942}" type="presParOf" srcId="{6C14CB48-B582-44C2-95C9-B1F25F7FFB68}" destId="{2D293076-31A1-426D-8CDB-08692214D635}" srcOrd="0" destOrd="0" presId="urn:microsoft.com/office/officeart/2008/layout/VerticalCurvedList"/>
    <dgm:cxn modelId="{AB476D55-35AD-4E76-9DC0-CF0456C862D1}" type="presParOf" srcId="{2D293076-31A1-426D-8CDB-08692214D635}" destId="{F0C2F854-3F36-484C-AF39-8DC9F78DB44F}" srcOrd="0" destOrd="0" presId="urn:microsoft.com/office/officeart/2008/layout/VerticalCurvedList"/>
    <dgm:cxn modelId="{928F63DE-02F8-48F5-A0B7-DE6F12D76CF6}" type="presParOf" srcId="{F0C2F854-3F36-484C-AF39-8DC9F78DB44F}" destId="{7DD75F27-77C0-4D1F-AC3C-E3C6A647DA74}" srcOrd="0" destOrd="0" presId="urn:microsoft.com/office/officeart/2008/layout/VerticalCurvedList"/>
    <dgm:cxn modelId="{269F467C-D10F-47F4-9734-531A2A45B109}" type="presParOf" srcId="{F0C2F854-3F36-484C-AF39-8DC9F78DB44F}" destId="{15D3BA76-8D73-4A29-A901-AEA77C9105F7}" srcOrd="1" destOrd="0" presId="urn:microsoft.com/office/officeart/2008/layout/VerticalCurvedList"/>
    <dgm:cxn modelId="{9791AFA4-ECCF-4C7B-BE5D-9A7DBAA70115}" type="presParOf" srcId="{F0C2F854-3F36-484C-AF39-8DC9F78DB44F}" destId="{549B8F4B-7958-4A49-A630-F1E877B2856F}" srcOrd="2" destOrd="0" presId="urn:microsoft.com/office/officeart/2008/layout/VerticalCurvedList"/>
    <dgm:cxn modelId="{33268130-B888-4AB7-8A71-A67B9820240D}" type="presParOf" srcId="{F0C2F854-3F36-484C-AF39-8DC9F78DB44F}" destId="{18D25DB3-CDD1-4CB5-9A30-CBD64D70CA4E}" srcOrd="3" destOrd="0" presId="urn:microsoft.com/office/officeart/2008/layout/VerticalCurvedList"/>
    <dgm:cxn modelId="{243E87CC-6532-4A40-9688-331AF8FD5D5A}" type="presParOf" srcId="{2D293076-31A1-426D-8CDB-08692214D635}" destId="{601E7F15-75B8-419A-98AE-DB2341977CC1}" srcOrd="1" destOrd="0" presId="urn:microsoft.com/office/officeart/2008/layout/VerticalCurvedList"/>
    <dgm:cxn modelId="{177002CC-E8F8-45D8-B1E7-50B7F80BE09F}" type="presParOf" srcId="{2D293076-31A1-426D-8CDB-08692214D635}" destId="{1137DFA4-D497-4C4A-A18A-C599A97BEE02}" srcOrd="2" destOrd="0" presId="urn:microsoft.com/office/officeart/2008/layout/VerticalCurvedList"/>
    <dgm:cxn modelId="{6DD1307F-7520-4643-A0C4-7787618AB6D7}" type="presParOf" srcId="{1137DFA4-D497-4C4A-A18A-C599A97BEE02}" destId="{6DBEF834-6172-439E-846A-50A2757B6E21}" srcOrd="0" destOrd="0" presId="urn:microsoft.com/office/officeart/2008/layout/VerticalCurvedList"/>
    <dgm:cxn modelId="{D85831C6-6A05-4846-8114-91FBE3A0BE4F}" type="presParOf" srcId="{2D293076-31A1-426D-8CDB-08692214D635}" destId="{1CB0C872-AEDD-4BD2-A6AA-CF371618077F}" srcOrd="3" destOrd="0" presId="urn:microsoft.com/office/officeart/2008/layout/VerticalCurvedList"/>
    <dgm:cxn modelId="{2BD7737C-7E59-44D8-A56C-EA52378B2570}" type="presParOf" srcId="{2D293076-31A1-426D-8CDB-08692214D635}" destId="{946F643E-DCAA-4594-8235-349348155A9E}" srcOrd="4" destOrd="0" presId="urn:microsoft.com/office/officeart/2008/layout/VerticalCurvedList"/>
    <dgm:cxn modelId="{FD21370C-70C4-4B16-BE40-E5B9EA370CD5}" type="presParOf" srcId="{946F643E-DCAA-4594-8235-349348155A9E}" destId="{E9BAD221-FD14-4C27-A962-1D54A862AD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CCD2928-3CDE-4B9C-B44E-98E1072C55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8E27C6F-3509-4B66-8DA8-CA69919DEE1B}">
      <dgm:prSet/>
      <dgm:spPr/>
      <dgm:t>
        <a:bodyPr/>
        <a:lstStyle/>
        <a:p>
          <a:pPr rtl="0"/>
          <a:r>
            <a:rPr lang="pt-BR" b="1" dirty="0" smtClean="0"/>
            <a:t>RESOLUÇÃO CFC N.º 1.132/08 - </a:t>
          </a:r>
          <a:r>
            <a:rPr lang="pt-BR" b="1" i="1" dirty="0" smtClean="0"/>
            <a:t>Aprova a NBC T 16.5 – Registro Contábil</a:t>
          </a:r>
          <a:endParaRPr lang="pt-BR" dirty="0"/>
        </a:p>
      </dgm:t>
    </dgm:pt>
    <dgm:pt modelId="{67E55B76-077D-4B33-A0CA-FCB22C157B62}" type="parTrans" cxnId="{63579D39-C9B0-468F-83F2-DD1FFD3872B8}">
      <dgm:prSet/>
      <dgm:spPr/>
      <dgm:t>
        <a:bodyPr/>
        <a:lstStyle/>
        <a:p>
          <a:endParaRPr lang="pt-BR"/>
        </a:p>
      </dgm:t>
    </dgm:pt>
    <dgm:pt modelId="{D50A2971-F094-42C6-907C-FFD04CEDA96A}" type="sibTrans" cxnId="{63579D39-C9B0-468F-83F2-DD1FFD3872B8}">
      <dgm:prSet/>
      <dgm:spPr/>
      <dgm:t>
        <a:bodyPr/>
        <a:lstStyle/>
        <a:p>
          <a:endParaRPr lang="pt-BR"/>
        </a:p>
      </dgm:t>
    </dgm:pt>
    <dgm:pt modelId="{2E0F902B-A963-4B43-BCB2-DCD5C52737F7}" type="pres">
      <dgm:prSet presAssocID="{CCCD2928-3CDE-4B9C-B44E-98E1072C55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2C9038-6E90-4C28-8043-5C54B1B019BC}" type="pres">
      <dgm:prSet presAssocID="{88E27C6F-3509-4B66-8DA8-CA69919DEE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93D65E-4C21-4A83-A5BA-84C3BD227127}" type="presOf" srcId="{88E27C6F-3509-4B66-8DA8-CA69919DEE1B}" destId="{F42C9038-6E90-4C28-8043-5C54B1B019BC}" srcOrd="0" destOrd="0" presId="urn:microsoft.com/office/officeart/2005/8/layout/vList2"/>
    <dgm:cxn modelId="{63579D39-C9B0-468F-83F2-DD1FFD3872B8}" srcId="{CCCD2928-3CDE-4B9C-B44E-98E1072C55C1}" destId="{88E27C6F-3509-4B66-8DA8-CA69919DEE1B}" srcOrd="0" destOrd="0" parTransId="{67E55B76-077D-4B33-A0CA-FCB22C157B62}" sibTransId="{D50A2971-F094-42C6-907C-FFD04CEDA96A}"/>
    <dgm:cxn modelId="{6756FEDC-4783-4BDD-B768-70B7F5FCC450}" type="presOf" srcId="{CCCD2928-3CDE-4B9C-B44E-98E1072C55C1}" destId="{2E0F902B-A963-4B43-BCB2-DCD5C52737F7}" srcOrd="0" destOrd="0" presId="urn:microsoft.com/office/officeart/2005/8/layout/vList2"/>
    <dgm:cxn modelId="{207AE71F-AF65-4481-945D-822BE9CE68F7}" type="presParOf" srcId="{2E0F902B-A963-4B43-BCB2-DCD5C52737F7}" destId="{F42C9038-6E90-4C28-8043-5C54B1B019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E48DE13-E843-452D-8592-16B2D3AFDA2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pt-BR"/>
        </a:p>
      </dgm:t>
    </dgm:pt>
    <dgm:pt modelId="{DF9A28DB-1898-4223-ACFC-3BBC24C2CC85}">
      <dgm:prSet custT="1"/>
      <dgm:spPr/>
      <dgm:t>
        <a:bodyPr/>
        <a:lstStyle/>
        <a:p>
          <a:pPr algn="just" rtl="0"/>
          <a:r>
            <a:rPr lang="pt-BR" sz="1800" dirty="0" smtClean="0"/>
            <a:t>21.	Os registros contábeis devem ser realizados </a:t>
          </a:r>
          <a:r>
            <a:rPr lang="pt-BR" sz="1800" b="1" u="sng" dirty="0" smtClean="0"/>
            <a:t>e os seus efeitos evidenciados nas demonstrações contábeis do período com os quais se relacionam</a:t>
          </a:r>
          <a:r>
            <a:rPr lang="pt-BR" sz="1800" dirty="0" smtClean="0"/>
            <a:t>, reconhecidos, portanto, </a:t>
          </a:r>
          <a:r>
            <a:rPr lang="pt-BR" sz="1800" b="1" u="sng" dirty="0" smtClean="0"/>
            <a:t>pelos respectivos fatos geradores</a:t>
          </a:r>
          <a:r>
            <a:rPr lang="pt-BR" sz="1800" dirty="0" smtClean="0"/>
            <a:t>, independentemente do momento da execução orçamentária. </a:t>
          </a:r>
          <a:endParaRPr lang="pt-BR" sz="1800" dirty="0"/>
        </a:p>
      </dgm:t>
    </dgm:pt>
    <dgm:pt modelId="{F3F7E5BB-BDE9-4D5B-AF18-3CBA1A615463}" type="parTrans" cxnId="{BD2D5933-A632-4C53-AA34-0D0703928560}">
      <dgm:prSet/>
      <dgm:spPr/>
      <dgm:t>
        <a:bodyPr/>
        <a:lstStyle/>
        <a:p>
          <a:endParaRPr lang="pt-BR" sz="2000"/>
        </a:p>
      </dgm:t>
    </dgm:pt>
    <dgm:pt modelId="{5039D457-3AE1-48B2-9BF1-CB4713E70E41}" type="sibTrans" cxnId="{BD2D5933-A632-4C53-AA34-0D0703928560}">
      <dgm:prSet/>
      <dgm:spPr/>
      <dgm:t>
        <a:bodyPr/>
        <a:lstStyle/>
        <a:p>
          <a:endParaRPr lang="pt-BR" sz="2000"/>
        </a:p>
      </dgm:t>
    </dgm:pt>
    <dgm:pt modelId="{A5BA00E6-8CED-449E-8704-B2CB0B460E4E}">
      <dgm:prSet custT="1"/>
      <dgm:spPr/>
      <dgm:t>
        <a:bodyPr/>
        <a:lstStyle/>
        <a:p>
          <a:pPr algn="just" rtl="0"/>
          <a:r>
            <a:rPr lang="pt-BR" sz="1800" dirty="0" smtClean="0"/>
            <a:t>23. A entidade do setor público deve aplicar métodos de mensuração ou avaliação dos ativos e </a:t>
          </a:r>
          <a:r>
            <a:rPr lang="pt-BR" sz="1800" b="1" u="sng" dirty="0" smtClean="0"/>
            <a:t>dos passivos que possibilitem o reconhecimento dos ganhos e das perdas patrimoniais.</a:t>
          </a:r>
          <a:endParaRPr lang="pt-BR" sz="1800" dirty="0"/>
        </a:p>
      </dgm:t>
    </dgm:pt>
    <dgm:pt modelId="{C516BDC0-1562-45CF-B47C-A6D5D076BEBA}" type="parTrans" cxnId="{8F66812D-9BFE-402E-9882-2AF4A4415F2B}">
      <dgm:prSet/>
      <dgm:spPr/>
      <dgm:t>
        <a:bodyPr/>
        <a:lstStyle/>
        <a:p>
          <a:endParaRPr lang="pt-BR" sz="2000"/>
        </a:p>
      </dgm:t>
    </dgm:pt>
    <dgm:pt modelId="{F53AD4EC-983F-4B55-9589-EED83536369E}" type="sibTrans" cxnId="{8F66812D-9BFE-402E-9882-2AF4A4415F2B}">
      <dgm:prSet/>
      <dgm:spPr/>
      <dgm:t>
        <a:bodyPr/>
        <a:lstStyle/>
        <a:p>
          <a:endParaRPr lang="pt-BR" sz="2000"/>
        </a:p>
      </dgm:t>
    </dgm:pt>
    <dgm:pt modelId="{6C14CB48-B582-44C2-95C9-B1F25F7FFB68}" type="pres">
      <dgm:prSet presAssocID="{EE48DE13-E843-452D-8592-16B2D3AFDA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D293076-31A1-426D-8CDB-08692214D635}" type="pres">
      <dgm:prSet presAssocID="{EE48DE13-E843-452D-8592-16B2D3AFDA2E}" presName="Name1" presStyleCnt="0"/>
      <dgm:spPr/>
    </dgm:pt>
    <dgm:pt modelId="{F0C2F854-3F36-484C-AF39-8DC9F78DB44F}" type="pres">
      <dgm:prSet presAssocID="{EE48DE13-E843-452D-8592-16B2D3AFDA2E}" presName="cycle" presStyleCnt="0"/>
      <dgm:spPr/>
    </dgm:pt>
    <dgm:pt modelId="{7DD75F27-77C0-4D1F-AC3C-E3C6A647DA74}" type="pres">
      <dgm:prSet presAssocID="{EE48DE13-E843-452D-8592-16B2D3AFDA2E}" presName="srcNode" presStyleLbl="node1" presStyleIdx="0" presStyleCnt="2"/>
      <dgm:spPr/>
    </dgm:pt>
    <dgm:pt modelId="{15D3BA76-8D73-4A29-A901-AEA77C9105F7}" type="pres">
      <dgm:prSet presAssocID="{EE48DE13-E843-452D-8592-16B2D3AFDA2E}" presName="conn" presStyleLbl="parChTrans1D2" presStyleIdx="0" presStyleCnt="1"/>
      <dgm:spPr/>
      <dgm:t>
        <a:bodyPr/>
        <a:lstStyle/>
        <a:p>
          <a:endParaRPr lang="en-US"/>
        </a:p>
      </dgm:t>
    </dgm:pt>
    <dgm:pt modelId="{549B8F4B-7958-4A49-A630-F1E877B2856F}" type="pres">
      <dgm:prSet presAssocID="{EE48DE13-E843-452D-8592-16B2D3AFDA2E}" presName="extraNode" presStyleLbl="node1" presStyleIdx="0" presStyleCnt="2"/>
      <dgm:spPr/>
    </dgm:pt>
    <dgm:pt modelId="{18D25DB3-CDD1-4CB5-9A30-CBD64D70CA4E}" type="pres">
      <dgm:prSet presAssocID="{EE48DE13-E843-452D-8592-16B2D3AFDA2E}" presName="dstNode" presStyleLbl="node1" presStyleIdx="0" presStyleCnt="2"/>
      <dgm:spPr/>
    </dgm:pt>
    <dgm:pt modelId="{9FF4A63F-50AA-4979-B114-52000E139026}" type="pres">
      <dgm:prSet presAssocID="{DF9A28DB-1898-4223-ACFC-3BBC24C2CC8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727CA-F6EF-441F-91D2-C4493D5D2297}" type="pres">
      <dgm:prSet presAssocID="{DF9A28DB-1898-4223-ACFC-3BBC24C2CC85}" presName="accent_1" presStyleCnt="0"/>
      <dgm:spPr/>
    </dgm:pt>
    <dgm:pt modelId="{224B3EC6-A100-481D-A8B7-E747B202EFDD}" type="pres">
      <dgm:prSet presAssocID="{DF9A28DB-1898-4223-ACFC-3BBC24C2CC85}" presName="accentRepeatNode" presStyleLbl="solidFgAcc1" presStyleIdx="0" presStyleCnt="2"/>
      <dgm:spPr/>
    </dgm:pt>
    <dgm:pt modelId="{A94CEC4D-22EA-45E9-9B21-26CCE7982C6E}" type="pres">
      <dgm:prSet presAssocID="{A5BA00E6-8CED-449E-8704-B2CB0B460E4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6E39C-056A-4F31-A048-4B1410F16B3C}" type="pres">
      <dgm:prSet presAssocID="{A5BA00E6-8CED-449E-8704-B2CB0B460E4E}" presName="accent_2" presStyleCnt="0"/>
      <dgm:spPr/>
    </dgm:pt>
    <dgm:pt modelId="{F2AD3AF9-659B-4668-8257-BEB9A093F6B3}" type="pres">
      <dgm:prSet presAssocID="{A5BA00E6-8CED-449E-8704-B2CB0B460E4E}" presName="accentRepeatNode" presStyleLbl="solidFgAcc1" presStyleIdx="1" presStyleCnt="2"/>
      <dgm:spPr/>
    </dgm:pt>
  </dgm:ptLst>
  <dgm:cxnLst>
    <dgm:cxn modelId="{BD2D5933-A632-4C53-AA34-0D0703928560}" srcId="{EE48DE13-E843-452D-8592-16B2D3AFDA2E}" destId="{DF9A28DB-1898-4223-ACFC-3BBC24C2CC85}" srcOrd="0" destOrd="0" parTransId="{F3F7E5BB-BDE9-4D5B-AF18-3CBA1A615463}" sibTransId="{5039D457-3AE1-48B2-9BF1-CB4713E70E41}"/>
    <dgm:cxn modelId="{F34EE279-032B-4AF7-A989-61BB72228691}" type="presOf" srcId="{EE48DE13-E843-452D-8592-16B2D3AFDA2E}" destId="{6C14CB48-B582-44C2-95C9-B1F25F7FFB68}" srcOrd="0" destOrd="0" presId="urn:microsoft.com/office/officeart/2008/layout/VerticalCurvedList"/>
    <dgm:cxn modelId="{80C31E9E-A55B-47BC-83A6-B889391BEED1}" type="presOf" srcId="{5039D457-3AE1-48B2-9BF1-CB4713E70E41}" destId="{15D3BA76-8D73-4A29-A901-AEA77C9105F7}" srcOrd="0" destOrd="0" presId="urn:microsoft.com/office/officeart/2008/layout/VerticalCurvedList"/>
    <dgm:cxn modelId="{FAD94102-4ECE-46C1-8923-A4B3F3E41BE5}" type="presOf" srcId="{DF9A28DB-1898-4223-ACFC-3BBC24C2CC85}" destId="{9FF4A63F-50AA-4979-B114-52000E139026}" srcOrd="0" destOrd="0" presId="urn:microsoft.com/office/officeart/2008/layout/VerticalCurvedList"/>
    <dgm:cxn modelId="{CA3FCB84-DF47-40BC-9FCE-7AC2404B5720}" type="presOf" srcId="{A5BA00E6-8CED-449E-8704-B2CB0B460E4E}" destId="{A94CEC4D-22EA-45E9-9B21-26CCE7982C6E}" srcOrd="0" destOrd="0" presId="urn:microsoft.com/office/officeart/2008/layout/VerticalCurvedList"/>
    <dgm:cxn modelId="{8F66812D-9BFE-402E-9882-2AF4A4415F2B}" srcId="{EE48DE13-E843-452D-8592-16B2D3AFDA2E}" destId="{A5BA00E6-8CED-449E-8704-B2CB0B460E4E}" srcOrd="1" destOrd="0" parTransId="{C516BDC0-1562-45CF-B47C-A6D5D076BEBA}" sibTransId="{F53AD4EC-983F-4B55-9589-EED83536369E}"/>
    <dgm:cxn modelId="{CB3DEE2C-F4E4-4303-A92C-BB39535D962B}" type="presParOf" srcId="{6C14CB48-B582-44C2-95C9-B1F25F7FFB68}" destId="{2D293076-31A1-426D-8CDB-08692214D635}" srcOrd="0" destOrd="0" presId="urn:microsoft.com/office/officeart/2008/layout/VerticalCurvedList"/>
    <dgm:cxn modelId="{52A72829-132F-4C2E-9FAB-43670FC96A7E}" type="presParOf" srcId="{2D293076-31A1-426D-8CDB-08692214D635}" destId="{F0C2F854-3F36-484C-AF39-8DC9F78DB44F}" srcOrd="0" destOrd="0" presId="urn:microsoft.com/office/officeart/2008/layout/VerticalCurvedList"/>
    <dgm:cxn modelId="{F263B499-2141-446C-A1EF-3D12DD08F88C}" type="presParOf" srcId="{F0C2F854-3F36-484C-AF39-8DC9F78DB44F}" destId="{7DD75F27-77C0-4D1F-AC3C-E3C6A647DA74}" srcOrd="0" destOrd="0" presId="urn:microsoft.com/office/officeart/2008/layout/VerticalCurvedList"/>
    <dgm:cxn modelId="{4A4D4739-AD3B-4357-855C-AD739B2B791C}" type="presParOf" srcId="{F0C2F854-3F36-484C-AF39-8DC9F78DB44F}" destId="{15D3BA76-8D73-4A29-A901-AEA77C9105F7}" srcOrd="1" destOrd="0" presId="urn:microsoft.com/office/officeart/2008/layout/VerticalCurvedList"/>
    <dgm:cxn modelId="{FFF4A6A0-372B-46B9-8677-2CA96D14D613}" type="presParOf" srcId="{F0C2F854-3F36-484C-AF39-8DC9F78DB44F}" destId="{549B8F4B-7958-4A49-A630-F1E877B2856F}" srcOrd="2" destOrd="0" presId="urn:microsoft.com/office/officeart/2008/layout/VerticalCurvedList"/>
    <dgm:cxn modelId="{2578DF47-8C7F-455D-88AB-04EBF89DA917}" type="presParOf" srcId="{F0C2F854-3F36-484C-AF39-8DC9F78DB44F}" destId="{18D25DB3-CDD1-4CB5-9A30-CBD64D70CA4E}" srcOrd="3" destOrd="0" presId="urn:microsoft.com/office/officeart/2008/layout/VerticalCurvedList"/>
    <dgm:cxn modelId="{2D3C00BF-189B-428F-8355-6D37AFEE4C36}" type="presParOf" srcId="{2D293076-31A1-426D-8CDB-08692214D635}" destId="{9FF4A63F-50AA-4979-B114-52000E139026}" srcOrd="1" destOrd="0" presId="urn:microsoft.com/office/officeart/2008/layout/VerticalCurvedList"/>
    <dgm:cxn modelId="{3A16250B-E41C-4CA1-B8DE-B9FE3D54C7D3}" type="presParOf" srcId="{2D293076-31A1-426D-8CDB-08692214D635}" destId="{A4B727CA-F6EF-441F-91D2-C4493D5D2297}" srcOrd="2" destOrd="0" presId="urn:microsoft.com/office/officeart/2008/layout/VerticalCurvedList"/>
    <dgm:cxn modelId="{BD55F412-1F73-472E-B06D-FC94BFFAA607}" type="presParOf" srcId="{A4B727CA-F6EF-441F-91D2-C4493D5D2297}" destId="{224B3EC6-A100-481D-A8B7-E747B202EFDD}" srcOrd="0" destOrd="0" presId="urn:microsoft.com/office/officeart/2008/layout/VerticalCurvedList"/>
    <dgm:cxn modelId="{E42A5B2A-6231-4FC9-AD40-53D30F44343D}" type="presParOf" srcId="{2D293076-31A1-426D-8CDB-08692214D635}" destId="{A94CEC4D-22EA-45E9-9B21-26CCE7982C6E}" srcOrd="3" destOrd="0" presId="urn:microsoft.com/office/officeart/2008/layout/VerticalCurvedList"/>
    <dgm:cxn modelId="{D4A0FDF0-F9C5-4F1C-B100-7C8AA6E313EE}" type="presParOf" srcId="{2D293076-31A1-426D-8CDB-08692214D635}" destId="{5D66E39C-056A-4F31-A048-4B1410F16B3C}" srcOrd="4" destOrd="0" presId="urn:microsoft.com/office/officeart/2008/layout/VerticalCurvedList"/>
    <dgm:cxn modelId="{E699A059-08C2-4267-B200-4BEBA9D25EAF}" type="presParOf" srcId="{5D66E39C-056A-4F31-A048-4B1410F16B3C}" destId="{F2AD3AF9-659B-4668-8257-BEB9A093F6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048759E-5FA8-4E50-82A2-4F3ADDEF3A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6F6FDC-38A2-4086-A8FD-7A5290C85F9E}">
      <dgm:prSet/>
      <dgm:spPr/>
      <dgm:t>
        <a:bodyPr/>
        <a:lstStyle/>
        <a:p>
          <a:pPr rtl="0"/>
          <a:r>
            <a:rPr lang="pt-BR" b="1" dirty="0" smtClean="0"/>
            <a:t>RESOLUÇÃO CFC N.º 1.137/08  - </a:t>
          </a:r>
          <a:r>
            <a:rPr lang="pt-BR" b="1" i="1" dirty="0" smtClean="0"/>
            <a:t>Aprova a NBC T 16.10 – Avaliação e Mensuração de Ativos e Passivos em Entidades do Setor Público</a:t>
          </a:r>
          <a:endParaRPr lang="pt-BR" dirty="0"/>
        </a:p>
      </dgm:t>
    </dgm:pt>
    <dgm:pt modelId="{678CABFC-E3B0-4048-901E-DBCFD240E3C2}" type="parTrans" cxnId="{D08C0FE6-030E-40C1-8290-440C3C5CEF27}">
      <dgm:prSet/>
      <dgm:spPr/>
      <dgm:t>
        <a:bodyPr/>
        <a:lstStyle/>
        <a:p>
          <a:endParaRPr lang="pt-BR"/>
        </a:p>
      </dgm:t>
    </dgm:pt>
    <dgm:pt modelId="{4C6B1815-A37C-4465-B507-CC2018C891E8}" type="sibTrans" cxnId="{D08C0FE6-030E-40C1-8290-440C3C5CEF27}">
      <dgm:prSet/>
      <dgm:spPr/>
      <dgm:t>
        <a:bodyPr/>
        <a:lstStyle/>
        <a:p>
          <a:endParaRPr lang="pt-BR"/>
        </a:p>
      </dgm:t>
    </dgm:pt>
    <dgm:pt modelId="{AD4ADF9C-113E-401B-8716-3FD7DEC76241}" type="pres">
      <dgm:prSet presAssocID="{B048759E-5FA8-4E50-82A2-4F3ADDEF3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984E23-8407-458E-9AB4-29B378572294}" type="pres">
      <dgm:prSet presAssocID="{286F6FDC-38A2-4086-A8FD-7A5290C85F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11ED8C-9EA1-4F6B-852D-B3F38932760D}" type="presOf" srcId="{286F6FDC-38A2-4086-A8FD-7A5290C85F9E}" destId="{C3984E23-8407-458E-9AB4-29B378572294}" srcOrd="0" destOrd="0" presId="urn:microsoft.com/office/officeart/2005/8/layout/vList2"/>
    <dgm:cxn modelId="{D08C0FE6-030E-40C1-8290-440C3C5CEF27}" srcId="{B048759E-5FA8-4E50-82A2-4F3ADDEF3A37}" destId="{286F6FDC-38A2-4086-A8FD-7A5290C85F9E}" srcOrd="0" destOrd="0" parTransId="{678CABFC-E3B0-4048-901E-DBCFD240E3C2}" sibTransId="{4C6B1815-A37C-4465-B507-CC2018C891E8}"/>
    <dgm:cxn modelId="{0F494AE3-0AE4-490B-BF53-B97C5785D348}" type="presOf" srcId="{B048759E-5FA8-4E50-82A2-4F3ADDEF3A37}" destId="{AD4ADF9C-113E-401B-8716-3FD7DEC76241}" srcOrd="0" destOrd="0" presId="urn:microsoft.com/office/officeart/2005/8/layout/vList2"/>
    <dgm:cxn modelId="{B184929B-007A-4A86-949E-E92488F90213}" type="presParOf" srcId="{AD4ADF9C-113E-401B-8716-3FD7DEC76241}" destId="{C3984E23-8407-458E-9AB4-29B3785722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994BD86-2497-433D-BD08-91AF7426A8E5}" type="doc">
      <dgm:prSet loTypeId="urn:microsoft.com/office/officeart/2005/8/layout/process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C68D026-4E3A-42CA-B573-60F5C69E3C76}">
      <dgm:prSet custT="1"/>
      <dgm:spPr/>
      <dgm:t>
        <a:bodyPr/>
        <a:lstStyle/>
        <a:p>
          <a:pPr rtl="0"/>
          <a:r>
            <a:rPr lang="pt-BR" sz="1800" b="1" smtClean="0"/>
            <a:t>CRÉDITOS E DÍVIDAS</a:t>
          </a:r>
          <a:endParaRPr lang="pt-BR" sz="1800"/>
        </a:p>
      </dgm:t>
    </dgm:pt>
    <dgm:pt modelId="{0F50C2BF-337A-44A5-920D-D367CEA37715}" type="parTrans" cxnId="{0A7A6A19-181E-4C7C-9A6B-1A6743707F00}">
      <dgm:prSet/>
      <dgm:spPr/>
      <dgm:t>
        <a:bodyPr/>
        <a:lstStyle/>
        <a:p>
          <a:endParaRPr lang="pt-BR" sz="2000"/>
        </a:p>
      </dgm:t>
    </dgm:pt>
    <dgm:pt modelId="{F00789D1-315C-4E07-9715-E86634D60D69}" type="sibTrans" cxnId="{0A7A6A19-181E-4C7C-9A6B-1A6743707F00}">
      <dgm:prSet/>
      <dgm:spPr/>
      <dgm:t>
        <a:bodyPr/>
        <a:lstStyle/>
        <a:p>
          <a:endParaRPr lang="pt-BR" sz="2000"/>
        </a:p>
      </dgm:t>
    </dgm:pt>
    <dgm:pt modelId="{EB33086F-9CC4-4AA0-A3E0-30D4C3926FDB}">
      <dgm:prSet custT="1"/>
      <dgm:spPr/>
      <dgm:t>
        <a:bodyPr/>
        <a:lstStyle/>
        <a:p>
          <a:pPr algn="just" rtl="0"/>
          <a:r>
            <a:rPr lang="pt-BR" sz="1600" dirty="0" smtClean="0"/>
            <a:t>7.	Os direitos, os títulos de créditos e as </a:t>
          </a:r>
          <a:r>
            <a:rPr lang="pt-BR" sz="2400" b="1" dirty="0" smtClean="0"/>
            <a:t>obrigações são mensurados </a:t>
          </a:r>
          <a:r>
            <a:rPr lang="pt-BR" sz="1600" dirty="0" smtClean="0"/>
            <a:t>ou avaliados pelo valor original, feita a conversão, quando em moeda estrangeira, à taxa de câmbio vigente </a:t>
          </a:r>
          <a:r>
            <a:rPr lang="pt-BR" sz="1600" b="1" u="sng" dirty="0" smtClean="0"/>
            <a:t>na data do Balanço Patrimonial</a:t>
          </a:r>
          <a:r>
            <a:rPr lang="pt-BR" sz="1600" dirty="0" smtClean="0"/>
            <a:t>. </a:t>
          </a:r>
          <a:endParaRPr lang="pt-BR" sz="1600" dirty="0"/>
        </a:p>
      </dgm:t>
    </dgm:pt>
    <dgm:pt modelId="{749D6358-140C-4EC6-897C-3A34F458028A}" type="parTrans" cxnId="{9F8A0340-81F3-4990-A858-19736AF801F8}">
      <dgm:prSet/>
      <dgm:spPr/>
      <dgm:t>
        <a:bodyPr/>
        <a:lstStyle/>
        <a:p>
          <a:endParaRPr lang="pt-BR" sz="2000"/>
        </a:p>
      </dgm:t>
    </dgm:pt>
    <dgm:pt modelId="{C3E76404-FE9B-40B6-9E00-2F8FCCE4B21D}" type="sibTrans" cxnId="{9F8A0340-81F3-4990-A858-19736AF801F8}">
      <dgm:prSet/>
      <dgm:spPr/>
      <dgm:t>
        <a:bodyPr/>
        <a:lstStyle/>
        <a:p>
          <a:endParaRPr lang="pt-BR" sz="2000"/>
        </a:p>
      </dgm:t>
    </dgm:pt>
    <dgm:pt modelId="{D27E3B76-3C70-4E00-AE00-32F2EFA3F3C8}">
      <dgm:prSet custT="1"/>
      <dgm:spPr/>
      <dgm:t>
        <a:bodyPr/>
        <a:lstStyle/>
        <a:p>
          <a:pPr algn="just" rtl="0"/>
          <a:r>
            <a:rPr lang="pt-BR" sz="1800" dirty="0" smtClean="0"/>
            <a:t>8. 	Os riscos de recebimento de dívidas são reconhecidos em conta de ajuste, a qual será reduzida ou anulada quando deixarem de existir os motivos que a originaram. </a:t>
          </a:r>
          <a:endParaRPr lang="pt-BR" sz="1800" dirty="0"/>
        </a:p>
      </dgm:t>
    </dgm:pt>
    <dgm:pt modelId="{3644316F-3B76-4679-836C-25D0C5C0AC98}" type="parTrans" cxnId="{31EE6FB0-F107-4631-A5F3-090E6E1FB0A0}">
      <dgm:prSet/>
      <dgm:spPr/>
      <dgm:t>
        <a:bodyPr/>
        <a:lstStyle/>
        <a:p>
          <a:endParaRPr lang="pt-BR" sz="2000"/>
        </a:p>
      </dgm:t>
    </dgm:pt>
    <dgm:pt modelId="{6E1C67EF-757D-408D-99DF-64856477B81C}" type="sibTrans" cxnId="{31EE6FB0-F107-4631-A5F3-090E6E1FB0A0}">
      <dgm:prSet/>
      <dgm:spPr/>
      <dgm:t>
        <a:bodyPr/>
        <a:lstStyle/>
        <a:p>
          <a:endParaRPr lang="pt-BR" sz="2000"/>
        </a:p>
      </dgm:t>
    </dgm:pt>
    <dgm:pt modelId="{CB3F28D2-0488-47FC-A2F2-39DAA0823614}" type="pres">
      <dgm:prSet presAssocID="{1994BD86-2497-433D-BD08-91AF7426A8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60F567-6103-4B36-83DC-0AA7F36E18F3}" type="pres">
      <dgm:prSet presAssocID="{D27E3B76-3C70-4E00-AE00-32F2EFA3F3C8}" presName="boxAndChildren" presStyleCnt="0"/>
      <dgm:spPr/>
    </dgm:pt>
    <dgm:pt modelId="{21EB4757-8B71-4A49-B325-7AAFC030502E}" type="pres">
      <dgm:prSet presAssocID="{D27E3B76-3C70-4E00-AE00-32F2EFA3F3C8}" presName="parentTextBox" presStyleLbl="node1" presStyleIdx="0" presStyleCnt="3"/>
      <dgm:spPr/>
      <dgm:t>
        <a:bodyPr/>
        <a:lstStyle/>
        <a:p>
          <a:endParaRPr lang="en-US"/>
        </a:p>
      </dgm:t>
    </dgm:pt>
    <dgm:pt modelId="{5FF3603C-997E-4609-9ED8-D1DFB3F9CB7D}" type="pres">
      <dgm:prSet presAssocID="{C3E76404-FE9B-40B6-9E00-2F8FCCE4B21D}" presName="sp" presStyleCnt="0"/>
      <dgm:spPr/>
    </dgm:pt>
    <dgm:pt modelId="{E105487B-039F-4A36-880F-3D2B5DB7B572}" type="pres">
      <dgm:prSet presAssocID="{EB33086F-9CC4-4AA0-A3E0-30D4C3926FDB}" presName="arrowAndChildren" presStyleCnt="0"/>
      <dgm:spPr/>
    </dgm:pt>
    <dgm:pt modelId="{13C43F9F-6118-4703-9388-A8E85B913A7D}" type="pres">
      <dgm:prSet presAssocID="{EB33086F-9CC4-4AA0-A3E0-30D4C3926FDB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2BCDCAC9-85AB-4DD7-B001-489A017DC2F2}" type="pres">
      <dgm:prSet presAssocID="{F00789D1-315C-4E07-9715-E86634D60D69}" presName="sp" presStyleCnt="0"/>
      <dgm:spPr/>
    </dgm:pt>
    <dgm:pt modelId="{C88D715B-3F6C-4A9E-A7DA-216FA7CC787E}" type="pres">
      <dgm:prSet presAssocID="{6C68D026-4E3A-42CA-B573-60F5C69E3C76}" presName="arrowAndChildren" presStyleCnt="0"/>
      <dgm:spPr/>
    </dgm:pt>
    <dgm:pt modelId="{4E11885A-364E-4E6A-B649-AB4EE74506D7}" type="pres">
      <dgm:prSet presAssocID="{6C68D026-4E3A-42CA-B573-60F5C69E3C76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916E6981-0B39-410A-8188-28F842E7F6C2}" type="presOf" srcId="{D27E3B76-3C70-4E00-AE00-32F2EFA3F3C8}" destId="{21EB4757-8B71-4A49-B325-7AAFC030502E}" srcOrd="0" destOrd="0" presId="urn:microsoft.com/office/officeart/2005/8/layout/process4"/>
    <dgm:cxn modelId="{8A0A0ACF-3857-4523-8CF9-A2B7937FC9EF}" type="presOf" srcId="{EB33086F-9CC4-4AA0-A3E0-30D4C3926FDB}" destId="{13C43F9F-6118-4703-9388-A8E85B913A7D}" srcOrd="0" destOrd="0" presId="urn:microsoft.com/office/officeart/2005/8/layout/process4"/>
    <dgm:cxn modelId="{9F8A0340-81F3-4990-A858-19736AF801F8}" srcId="{1994BD86-2497-433D-BD08-91AF7426A8E5}" destId="{EB33086F-9CC4-4AA0-A3E0-30D4C3926FDB}" srcOrd="1" destOrd="0" parTransId="{749D6358-140C-4EC6-897C-3A34F458028A}" sibTransId="{C3E76404-FE9B-40B6-9E00-2F8FCCE4B21D}"/>
    <dgm:cxn modelId="{984B3C5C-739A-4B65-AB32-571315AFEBFB}" type="presOf" srcId="{6C68D026-4E3A-42CA-B573-60F5C69E3C76}" destId="{4E11885A-364E-4E6A-B649-AB4EE74506D7}" srcOrd="0" destOrd="0" presId="urn:microsoft.com/office/officeart/2005/8/layout/process4"/>
    <dgm:cxn modelId="{0A7A6A19-181E-4C7C-9A6B-1A6743707F00}" srcId="{1994BD86-2497-433D-BD08-91AF7426A8E5}" destId="{6C68D026-4E3A-42CA-B573-60F5C69E3C76}" srcOrd="0" destOrd="0" parTransId="{0F50C2BF-337A-44A5-920D-D367CEA37715}" sibTransId="{F00789D1-315C-4E07-9715-E86634D60D69}"/>
    <dgm:cxn modelId="{31EE6FB0-F107-4631-A5F3-090E6E1FB0A0}" srcId="{1994BD86-2497-433D-BD08-91AF7426A8E5}" destId="{D27E3B76-3C70-4E00-AE00-32F2EFA3F3C8}" srcOrd="2" destOrd="0" parTransId="{3644316F-3B76-4679-836C-25D0C5C0AC98}" sibTransId="{6E1C67EF-757D-408D-99DF-64856477B81C}"/>
    <dgm:cxn modelId="{0B001BAF-1B34-4B40-A74B-19B2DC9197D3}" type="presOf" srcId="{1994BD86-2497-433D-BD08-91AF7426A8E5}" destId="{CB3F28D2-0488-47FC-A2F2-39DAA0823614}" srcOrd="0" destOrd="0" presId="urn:microsoft.com/office/officeart/2005/8/layout/process4"/>
    <dgm:cxn modelId="{0AF7DC76-E7DD-44C8-95B3-199F733DDE00}" type="presParOf" srcId="{CB3F28D2-0488-47FC-A2F2-39DAA0823614}" destId="{A060F567-6103-4B36-83DC-0AA7F36E18F3}" srcOrd="0" destOrd="0" presId="urn:microsoft.com/office/officeart/2005/8/layout/process4"/>
    <dgm:cxn modelId="{410DD032-5759-4140-9FCF-E6E92B79E846}" type="presParOf" srcId="{A060F567-6103-4B36-83DC-0AA7F36E18F3}" destId="{21EB4757-8B71-4A49-B325-7AAFC030502E}" srcOrd="0" destOrd="0" presId="urn:microsoft.com/office/officeart/2005/8/layout/process4"/>
    <dgm:cxn modelId="{3A8CF5EE-B39F-42CA-A476-5217C3240C3D}" type="presParOf" srcId="{CB3F28D2-0488-47FC-A2F2-39DAA0823614}" destId="{5FF3603C-997E-4609-9ED8-D1DFB3F9CB7D}" srcOrd="1" destOrd="0" presId="urn:microsoft.com/office/officeart/2005/8/layout/process4"/>
    <dgm:cxn modelId="{31D7CE95-037D-4E61-BBD8-9BAB66AA6FDB}" type="presParOf" srcId="{CB3F28D2-0488-47FC-A2F2-39DAA0823614}" destId="{E105487B-039F-4A36-880F-3D2B5DB7B572}" srcOrd="2" destOrd="0" presId="urn:microsoft.com/office/officeart/2005/8/layout/process4"/>
    <dgm:cxn modelId="{A37DC6C7-C92D-46DF-91D6-9103DA80D0B1}" type="presParOf" srcId="{E105487B-039F-4A36-880F-3D2B5DB7B572}" destId="{13C43F9F-6118-4703-9388-A8E85B913A7D}" srcOrd="0" destOrd="0" presId="urn:microsoft.com/office/officeart/2005/8/layout/process4"/>
    <dgm:cxn modelId="{18F33006-1D52-47C3-98B0-55B1B74209B8}" type="presParOf" srcId="{CB3F28D2-0488-47FC-A2F2-39DAA0823614}" destId="{2BCDCAC9-85AB-4DD7-B001-489A017DC2F2}" srcOrd="3" destOrd="0" presId="urn:microsoft.com/office/officeart/2005/8/layout/process4"/>
    <dgm:cxn modelId="{52C366A0-67A0-4438-AFD1-58C7A7D9E400}" type="presParOf" srcId="{CB3F28D2-0488-47FC-A2F2-39DAA0823614}" destId="{C88D715B-3F6C-4A9E-A7DA-216FA7CC787E}" srcOrd="4" destOrd="0" presId="urn:microsoft.com/office/officeart/2005/8/layout/process4"/>
    <dgm:cxn modelId="{27C57F40-F463-4AD7-8B32-29C1F92FE568}" type="presParOf" srcId="{C88D715B-3F6C-4A9E-A7DA-216FA7CC787E}" destId="{4E11885A-364E-4E6A-B649-AB4EE74506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048759E-5FA8-4E50-82A2-4F3ADDEF3A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6F6FDC-38A2-4086-A8FD-7A5290C85F9E}">
      <dgm:prSet/>
      <dgm:spPr/>
      <dgm:t>
        <a:bodyPr/>
        <a:lstStyle/>
        <a:p>
          <a:pPr rtl="0"/>
          <a:r>
            <a:rPr lang="pt-BR" b="1" dirty="0" smtClean="0"/>
            <a:t>RESOLUÇÃO CFC N.º 1.137/08  - </a:t>
          </a:r>
          <a:r>
            <a:rPr lang="pt-BR" b="1" i="1" dirty="0" smtClean="0"/>
            <a:t>Aprova a NBC T 16.10 – Avaliação e Mensuração de Ativos e Passivos em Entidades do Setor Público</a:t>
          </a:r>
          <a:endParaRPr lang="pt-BR" dirty="0"/>
        </a:p>
      </dgm:t>
    </dgm:pt>
    <dgm:pt modelId="{678CABFC-E3B0-4048-901E-DBCFD240E3C2}" type="parTrans" cxnId="{D08C0FE6-030E-40C1-8290-440C3C5CEF27}">
      <dgm:prSet/>
      <dgm:spPr/>
      <dgm:t>
        <a:bodyPr/>
        <a:lstStyle/>
        <a:p>
          <a:endParaRPr lang="pt-BR"/>
        </a:p>
      </dgm:t>
    </dgm:pt>
    <dgm:pt modelId="{4C6B1815-A37C-4465-B507-CC2018C891E8}" type="sibTrans" cxnId="{D08C0FE6-030E-40C1-8290-440C3C5CEF27}">
      <dgm:prSet/>
      <dgm:spPr/>
      <dgm:t>
        <a:bodyPr/>
        <a:lstStyle/>
        <a:p>
          <a:endParaRPr lang="pt-BR"/>
        </a:p>
      </dgm:t>
    </dgm:pt>
    <dgm:pt modelId="{AD4ADF9C-113E-401B-8716-3FD7DEC76241}" type="pres">
      <dgm:prSet presAssocID="{B048759E-5FA8-4E50-82A2-4F3ADDEF3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984E23-8407-458E-9AB4-29B378572294}" type="pres">
      <dgm:prSet presAssocID="{286F6FDC-38A2-4086-A8FD-7A5290C85F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E967A95-2424-4DF2-9DA1-5D675A5AA9F7}" type="presOf" srcId="{286F6FDC-38A2-4086-A8FD-7A5290C85F9E}" destId="{C3984E23-8407-458E-9AB4-29B378572294}" srcOrd="0" destOrd="0" presId="urn:microsoft.com/office/officeart/2005/8/layout/vList2"/>
    <dgm:cxn modelId="{D08C0FE6-030E-40C1-8290-440C3C5CEF27}" srcId="{B048759E-5FA8-4E50-82A2-4F3ADDEF3A37}" destId="{286F6FDC-38A2-4086-A8FD-7A5290C85F9E}" srcOrd="0" destOrd="0" parTransId="{678CABFC-E3B0-4048-901E-DBCFD240E3C2}" sibTransId="{4C6B1815-A37C-4465-B507-CC2018C891E8}"/>
    <dgm:cxn modelId="{1502B2E8-C90F-4E86-9FDD-91278674393E}" type="presOf" srcId="{B048759E-5FA8-4E50-82A2-4F3ADDEF3A37}" destId="{AD4ADF9C-113E-401B-8716-3FD7DEC76241}" srcOrd="0" destOrd="0" presId="urn:microsoft.com/office/officeart/2005/8/layout/vList2"/>
    <dgm:cxn modelId="{C27F47CF-2B8F-4836-9846-177B28AF9515}" type="presParOf" srcId="{AD4ADF9C-113E-401B-8716-3FD7DEC76241}" destId="{C3984E23-8407-458E-9AB4-29B3785722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994BD86-2497-433D-BD08-91AF7426A8E5}" type="doc">
      <dgm:prSet loTypeId="urn:microsoft.com/office/officeart/2005/8/layout/process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C68D026-4E3A-42CA-B573-60F5C69E3C76}">
      <dgm:prSet custT="1"/>
      <dgm:spPr/>
      <dgm:t>
        <a:bodyPr/>
        <a:lstStyle/>
        <a:p>
          <a:pPr rtl="0"/>
          <a:r>
            <a:rPr lang="pt-BR" sz="1800" b="1" smtClean="0"/>
            <a:t>CRÉDITOS E DÍVIDAS</a:t>
          </a:r>
          <a:endParaRPr lang="pt-BR" sz="1800"/>
        </a:p>
      </dgm:t>
    </dgm:pt>
    <dgm:pt modelId="{0F50C2BF-337A-44A5-920D-D367CEA37715}" type="parTrans" cxnId="{0A7A6A19-181E-4C7C-9A6B-1A6743707F00}">
      <dgm:prSet/>
      <dgm:spPr/>
      <dgm:t>
        <a:bodyPr/>
        <a:lstStyle/>
        <a:p>
          <a:endParaRPr lang="pt-BR" sz="2000"/>
        </a:p>
      </dgm:t>
    </dgm:pt>
    <dgm:pt modelId="{F00789D1-315C-4E07-9715-E86634D60D69}" type="sibTrans" cxnId="{0A7A6A19-181E-4C7C-9A6B-1A6743707F00}">
      <dgm:prSet/>
      <dgm:spPr/>
      <dgm:t>
        <a:bodyPr/>
        <a:lstStyle/>
        <a:p>
          <a:endParaRPr lang="pt-BR" sz="2000"/>
        </a:p>
      </dgm:t>
    </dgm:pt>
    <dgm:pt modelId="{1966E65E-DD22-4B7D-B8CA-F9683A20A049}">
      <dgm:prSet custT="1"/>
      <dgm:spPr/>
      <dgm:t>
        <a:bodyPr/>
        <a:lstStyle/>
        <a:p>
          <a:pPr algn="just" rtl="0"/>
          <a:r>
            <a:rPr lang="pt-BR" sz="1800" dirty="0" smtClean="0"/>
            <a:t>9. 	Os direitos, os títulos de crédito e as obrigações prefixados são ajustados a valor presente. </a:t>
          </a:r>
          <a:endParaRPr lang="pt-BR" sz="1800" dirty="0"/>
        </a:p>
      </dgm:t>
    </dgm:pt>
    <dgm:pt modelId="{880325CF-E9B4-4614-9603-F076408CFAF7}" type="parTrans" cxnId="{94005DF5-1AEE-4535-B131-BAB19B7C4B93}">
      <dgm:prSet/>
      <dgm:spPr/>
      <dgm:t>
        <a:bodyPr/>
        <a:lstStyle/>
        <a:p>
          <a:endParaRPr lang="pt-BR" sz="2000"/>
        </a:p>
      </dgm:t>
    </dgm:pt>
    <dgm:pt modelId="{376AC488-0D60-4B37-832F-56915C269B4A}" type="sibTrans" cxnId="{94005DF5-1AEE-4535-B131-BAB19B7C4B93}">
      <dgm:prSet/>
      <dgm:spPr/>
      <dgm:t>
        <a:bodyPr/>
        <a:lstStyle/>
        <a:p>
          <a:endParaRPr lang="pt-BR" sz="2000"/>
        </a:p>
      </dgm:t>
    </dgm:pt>
    <dgm:pt modelId="{CF3AC410-C26A-41CE-BA48-BFF2DB076E55}">
      <dgm:prSet/>
      <dgm:spPr/>
      <dgm:t>
        <a:bodyPr/>
        <a:lstStyle/>
        <a:p>
          <a:pPr algn="just" rtl="0"/>
          <a:r>
            <a:rPr lang="pt-BR" dirty="0" smtClean="0"/>
            <a:t>10.  	Os direitos, os títulos de crédito e as obrigações pós-fixadas são ajustados considerando-se todos os encargos incorridos </a:t>
          </a:r>
          <a:r>
            <a:rPr lang="pt-BR" b="1" u="sng" dirty="0" smtClean="0"/>
            <a:t>até a data de encerramento do balanço</a:t>
          </a:r>
          <a:r>
            <a:rPr lang="pt-BR" dirty="0" smtClean="0"/>
            <a:t>. </a:t>
          </a:r>
          <a:endParaRPr lang="pt-BR" dirty="0"/>
        </a:p>
      </dgm:t>
    </dgm:pt>
    <dgm:pt modelId="{AAA56F3C-B643-4DFA-919B-5BD3BCD6888E}" type="parTrans" cxnId="{03E59796-6560-42B5-A5EF-F519F2B41351}">
      <dgm:prSet/>
      <dgm:spPr/>
      <dgm:t>
        <a:bodyPr/>
        <a:lstStyle/>
        <a:p>
          <a:endParaRPr lang="en-US"/>
        </a:p>
      </dgm:t>
    </dgm:pt>
    <dgm:pt modelId="{4268D1EE-949A-4849-A82C-FCBF2361E494}" type="sibTrans" cxnId="{03E59796-6560-42B5-A5EF-F519F2B41351}">
      <dgm:prSet/>
      <dgm:spPr/>
      <dgm:t>
        <a:bodyPr/>
        <a:lstStyle/>
        <a:p>
          <a:endParaRPr lang="en-US"/>
        </a:p>
      </dgm:t>
    </dgm:pt>
    <dgm:pt modelId="{CB3F28D2-0488-47FC-A2F2-39DAA0823614}" type="pres">
      <dgm:prSet presAssocID="{1994BD86-2497-433D-BD08-91AF7426A8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F2404FD-678D-4A17-B98B-5BBE3C11AA21}" type="pres">
      <dgm:prSet presAssocID="{CF3AC410-C26A-41CE-BA48-BFF2DB076E55}" presName="boxAndChildren" presStyleCnt="0"/>
      <dgm:spPr/>
    </dgm:pt>
    <dgm:pt modelId="{F59A3148-A063-4E78-AFC8-7850FFF2ABAD}" type="pres">
      <dgm:prSet presAssocID="{CF3AC410-C26A-41CE-BA48-BFF2DB076E55}" presName="parentTextBox" presStyleLbl="node1" presStyleIdx="0" presStyleCnt="3"/>
      <dgm:spPr/>
      <dgm:t>
        <a:bodyPr/>
        <a:lstStyle/>
        <a:p>
          <a:endParaRPr lang="en-US"/>
        </a:p>
      </dgm:t>
    </dgm:pt>
    <dgm:pt modelId="{09C40F22-9B98-4991-80A1-3D5F70CE81C6}" type="pres">
      <dgm:prSet presAssocID="{376AC488-0D60-4B37-832F-56915C269B4A}" presName="sp" presStyleCnt="0"/>
      <dgm:spPr/>
    </dgm:pt>
    <dgm:pt modelId="{99FBC080-1AF0-452F-810B-3D9F5442FE3B}" type="pres">
      <dgm:prSet presAssocID="{1966E65E-DD22-4B7D-B8CA-F9683A20A049}" presName="arrowAndChildren" presStyleCnt="0"/>
      <dgm:spPr/>
    </dgm:pt>
    <dgm:pt modelId="{90F59562-7E9D-4DF7-A6A9-C35535B121D8}" type="pres">
      <dgm:prSet presAssocID="{1966E65E-DD22-4B7D-B8CA-F9683A20A04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BCDCAC9-85AB-4DD7-B001-489A017DC2F2}" type="pres">
      <dgm:prSet presAssocID="{F00789D1-315C-4E07-9715-E86634D60D69}" presName="sp" presStyleCnt="0"/>
      <dgm:spPr/>
    </dgm:pt>
    <dgm:pt modelId="{C88D715B-3F6C-4A9E-A7DA-216FA7CC787E}" type="pres">
      <dgm:prSet presAssocID="{6C68D026-4E3A-42CA-B573-60F5C69E3C76}" presName="arrowAndChildren" presStyleCnt="0"/>
      <dgm:spPr/>
    </dgm:pt>
    <dgm:pt modelId="{4E11885A-364E-4E6A-B649-AB4EE74506D7}" type="pres">
      <dgm:prSet presAssocID="{6C68D026-4E3A-42CA-B573-60F5C69E3C76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17A6E154-C426-456E-81B9-8090C0860572}" type="presOf" srcId="{CF3AC410-C26A-41CE-BA48-BFF2DB076E55}" destId="{F59A3148-A063-4E78-AFC8-7850FFF2ABAD}" srcOrd="0" destOrd="0" presId="urn:microsoft.com/office/officeart/2005/8/layout/process4"/>
    <dgm:cxn modelId="{94005DF5-1AEE-4535-B131-BAB19B7C4B93}" srcId="{1994BD86-2497-433D-BD08-91AF7426A8E5}" destId="{1966E65E-DD22-4B7D-B8CA-F9683A20A049}" srcOrd="1" destOrd="0" parTransId="{880325CF-E9B4-4614-9603-F076408CFAF7}" sibTransId="{376AC488-0D60-4B37-832F-56915C269B4A}"/>
    <dgm:cxn modelId="{F03A2219-1802-46D2-99FB-0220465E2CF6}" type="presOf" srcId="{6C68D026-4E3A-42CA-B573-60F5C69E3C76}" destId="{4E11885A-364E-4E6A-B649-AB4EE74506D7}" srcOrd="0" destOrd="0" presId="urn:microsoft.com/office/officeart/2005/8/layout/process4"/>
    <dgm:cxn modelId="{03E59796-6560-42B5-A5EF-F519F2B41351}" srcId="{1994BD86-2497-433D-BD08-91AF7426A8E5}" destId="{CF3AC410-C26A-41CE-BA48-BFF2DB076E55}" srcOrd="2" destOrd="0" parTransId="{AAA56F3C-B643-4DFA-919B-5BD3BCD6888E}" sibTransId="{4268D1EE-949A-4849-A82C-FCBF2361E494}"/>
    <dgm:cxn modelId="{0A7A6A19-181E-4C7C-9A6B-1A6743707F00}" srcId="{1994BD86-2497-433D-BD08-91AF7426A8E5}" destId="{6C68D026-4E3A-42CA-B573-60F5C69E3C76}" srcOrd="0" destOrd="0" parTransId="{0F50C2BF-337A-44A5-920D-D367CEA37715}" sibTransId="{F00789D1-315C-4E07-9715-E86634D60D69}"/>
    <dgm:cxn modelId="{147AD49C-0142-4E93-A377-66DC8A74EC05}" type="presOf" srcId="{1994BD86-2497-433D-BD08-91AF7426A8E5}" destId="{CB3F28D2-0488-47FC-A2F2-39DAA0823614}" srcOrd="0" destOrd="0" presId="urn:microsoft.com/office/officeart/2005/8/layout/process4"/>
    <dgm:cxn modelId="{77220EAA-8919-4B13-9D69-B6E06E8C7E09}" type="presOf" srcId="{1966E65E-DD22-4B7D-B8CA-F9683A20A049}" destId="{90F59562-7E9D-4DF7-A6A9-C35535B121D8}" srcOrd="0" destOrd="0" presId="urn:microsoft.com/office/officeart/2005/8/layout/process4"/>
    <dgm:cxn modelId="{553893DF-B78F-43C5-A6E4-C4B890A595A4}" type="presParOf" srcId="{CB3F28D2-0488-47FC-A2F2-39DAA0823614}" destId="{4F2404FD-678D-4A17-B98B-5BBE3C11AA21}" srcOrd="0" destOrd="0" presId="urn:microsoft.com/office/officeart/2005/8/layout/process4"/>
    <dgm:cxn modelId="{B6E78826-3F70-4BE6-8CB6-3F1215AF69F3}" type="presParOf" srcId="{4F2404FD-678D-4A17-B98B-5BBE3C11AA21}" destId="{F59A3148-A063-4E78-AFC8-7850FFF2ABAD}" srcOrd="0" destOrd="0" presId="urn:microsoft.com/office/officeart/2005/8/layout/process4"/>
    <dgm:cxn modelId="{A1D27D4F-C6A8-4A71-AC54-4D406CCED5EB}" type="presParOf" srcId="{CB3F28D2-0488-47FC-A2F2-39DAA0823614}" destId="{09C40F22-9B98-4991-80A1-3D5F70CE81C6}" srcOrd="1" destOrd="0" presId="urn:microsoft.com/office/officeart/2005/8/layout/process4"/>
    <dgm:cxn modelId="{B7AFE9C9-4404-4ED2-B7CA-04B85BF68895}" type="presParOf" srcId="{CB3F28D2-0488-47FC-A2F2-39DAA0823614}" destId="{99FBC080-1AF0-452F-810B-3D9F5442FE3B}" srcOrd="2" destOrd="0" presId="urn:microsoft.com/office/officeart/2005/8/layout/process4"/>
    <dgm:cxn modelId="{28C03BFA-2715-40E0-94C4-F6E870D9D4A5}" type="presParOf" srcId="{99FBC080-1AF0-452F-810B-3D9F5442FE3B}" destId="{90F59562-7E9D-4DF7-A6A9-C35535B121D8}" srcOrd="0" destOrd="0" presId="urn:microsoft.com/office/officeart/2005/8/layout/process4"/>
    <dgm:cxn modelId="{59142D56-1A14-4C9A-8CCD-5906D4335692}" type="presParOf" srcId="{CB3F28D2-0488-47FC-A2F2-39DAA0823614}" destId="{2BCDCAC9-85AB-4DD7-B001-489A017DC2F2}" srcOrd="3" destOrd="0" presId="urn:microsoft.com/office/officeart/2005/8/layout/process4"/>
    <dgm:cxn modelId="{04354E9B-0DFB-47D6-9AB0-9B44482ED458}" type="presParOf" srcId="{CB3F28D2-0488-47FC-A2F2-39DAA0823614}" destId="{C88D715B-3F6C-4A9E-A7DA-216FA7CC787E}" srcOrd="4" destOrd="0" presId="urn:microsoft.com/office/officeart/2005/8/layout/process4"/>
    <dgm:cxn modelId="{DA7EC26E-9891-4229-92F3-C6B6870E0485}" type="presParOf" srcId="{C88D715B-3F6C-4A9E-A7DA-216FA7CC787E}" destId="{4E11885A-364E-4E6A-B649-AB4EE74506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048759E-5FA8-4E50-82A2-4F3ADDEF3A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6F6FDC-38A2-4086-A8FD-7A5290C85F9E}">
      <dgm:prSet/>
      <dgm:spPr/>
      <dgm:t>
        <a:bodyPr/>
        <a:lstStyle/>
        <a:p>
          <a:pPr rtl="0"/>
          <a:r>
            <a:rPr lang="pt-BR" b="1" dirty="0" smtClean="0"/>
            <a:t>RESOLUÇÃO CFC N.º 1.137/08  - </a:t>
          </a:r>
          <a:r>
            <a:rPr lang="pt-BR" b="1" i="1" dirty="0" smtClean="0"/>
            <a:t>Aprova a NBC T 16.10 – Avaliação e Mensuração de Ativos e Passivos em Entidades do Setor Público</a:t>
          </a:r>
          <a:endParaRPr lang="pt-BR" dirty="0"/>
        </a:p>
      </dgm:t>
    </dgm:pt>
    <dgm:pt modelId="{678CABFC-E3B0-4048-901E-DBCFD240E3C2}" type="parTrans" cxnId="{D08C0FE6-030E-40C1-8290-440C3C5CEF27}">
      <dgm:prSet/>
      <dgm:spPr/>
      <dgm:t>
        <a:bodyPr/>
        <a:lstStyle/>
        <a:p>
          <a:endParaRPr lang="pt-BR"/>
        </a:p>
      </dgm:t>
    </dgm:pt>
    <dgm:pt modelId="{4C6B1815-A37C-4465-B507-CC2018C891E8}" type="sibTrans" cxnId="{D08C0FE6-030E-40C1-8290-440C3C5CEF27}">
      <dgm:prSet/>
      <dgm:spPr/>
      <dgm:t>
        <a:bodyPr/>
        <a:lstStyle/>
        <a:p>
          <a:endParaRPr lang="pt-BR"/>
        </a:p>
      </dgm:t>
    </dgm:pt>
    <dgm:pt modelId="{AD4ADF9C-113E-401B-8716-3FD7DEC76241}" type="pres">
      <dgm:prSet presAssocID="{B048759E-5FA8-4E50-82A2-4F3ADDEF3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984E23-8407-458E-9AB4-29B378572294}" type="pres">
      <dgm:prSet presAssocID="{286F6FDC-38A2-4086-A8FD-7A5290C85F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8C0FE6-030E-40C1-8290-440C3C5CEF27}" srcId="{B048759E-5FA8-4E50-82A2-4F3ADDEF3A37}" destId="{286F6FDC-38A2-4086-A8FD-7A5290C85F9E}" srcOrd="0" destOrd="0" parTransId="{678CABFC-E3B0-4048-901E-DBCFD240E3C2}" sibTransId="{4C6B1815-A37C-4465-B507-CC2018C891E8}"/>
    <dgm:cxn modelId="{76CB7E4A-0EE4-432F-A12D-2C39C5D2E487}" type="presOf" srcId="{286F6FDC-38A2-4086-A8FD-7A5290C85F9E}" destId="{C3984E23-8407-458E-9AB4-29B378572294}" srcOrd="0" destOrd="0" presId="urn:microsoft.com/office/officeart/2005/8/layout/vList2"/>
    <dgm:cxn modelId="{43791B94-D8AD-42FD-8F16-07D62BCAA72B}" type="presOf" srcId="{B048759E-5FA8-4E50-82A2-4F3ADDEF3A37}" destId="{AD4ADF9C-113E-401B-8716-3FD7DEC76241}" srcOrd="0" destOrd="0" presId="urn:microsoft.com/office/officeart/2005/8/layout/vList2"/>
    <dgm:cxn modelId="{73F65270-DFE3-4E95-9117-D227DAE64CD0}" type="presParOf" srcId="{AD4ADF9C-113E-401B-8716-3FD7DEC76241}" destId="{C3984E23-8407-458E-9AB4-29B3785722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9876A6-C50B-4492-9E2B-EDF7ED764C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FA14CB-A2A8-4838-A264-75C175232092}">
      <dgm:prSet/>
      <dgm:spPr/>
      <dgm:t>
        <a:bodyPr/>
        <a:lstStyle/>
        <a:p>
          <a:pPr algn="ctr" rtl="0"/>
          <a:r>
            <a:rPr lang="pt-BR" dirty="0" smtClean="0"/>
            <a:t>Gestão Atuarial</a:t>
          </a:r>
          <a:endParaRPr lang="pt-BR" dirty="0"/>
        </a:p>
      </dgm:t>
    </dgm:pt>
    <dgm:pt modelId="{5C1DD055-4A34-4E93-9BBF-D3B7357A62D0}" type="parTrans" cxnId="{1AAA1318-2358-4038-ADAA-51C01AF3314C}">
      <dgm:prSet/>
      <dgm:spPr/>
      <dgm:t>
        <a:bodyPr/>
        <a:lstStyle/>
        <a:p>
          <a:endParaRPr lang="pt-BR"/>
        </a:p>
      </dgm:t>
    </dgm:pt>
    <dgm:pt modelId="{3036F30E-624C-480D-875A-5CA15CCD079E}" type="sibTrans" cxnId="{1AAA1318-2358-4038-ADAA-51C01AF3314C}">
      <dgm:prSet/>
      <dgm:spPr/>
      <dgm:t>
        <a:bodyPr/>
        <a:lstStyle/>
        <a:p>
          <a:endParaRPr lang="pt-BR"/>
        </a:p>
      </dgm:t>
    </dgm:pt>
    <dgm:pt modelId="{4F826B35-1181-4966-825F-D8DCD3B1E896}" type="pres">
      <dgm:prSet presAssocID="{0F9876A6-C50B-4492-9E2B-EDF7ED764C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AF8B55-CDFC-42AE-B0CB-F35B34D035E6}" type="pres">
      <dgm:prSet presAssocID="{BEFA14CB-A2A8-4838-A264-75C1752320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37E692-A49D-48F2-B248-4252140F4044}" type="presOf" srcId="{BEFA14CB-A2A8-4838-A264-75C175232092}" destId="{52AF8B55-CDFC-42AE-B0CB-F35B34D035E6}" srcOrd="0" destOrd="0" presId="urn:microsoft.com/office/officeart/2005/8/layout/vList2"/>
    <dgm:cxn modelId="{DFDDFC72-C003-4AC6-947C-BA1DEF36C8D6}" type="presOf" srcId="{0F9876A6-C50B-4492-9E2B-EDF7ED764C56}" destId="{4F826B35-1181-4966-825F-D8DCD3B1E896}" srcOrd="0" destOrd="0" presId="urn:microsoft.com/office/officeart/2005/8/layout/vList2"/>
    <dgm:cxn modelId="{1AAA1318-2358-4038-ADAA-51C01AF3314C}" srcId="{0F9876A6-C50B-4492-9E2B-EDF7ED764C56}" destId="{BEFA14CB-A2A8-4838-A264-75C175232092}" srcOrd="0" destOrd="0" parTransId="{5C1DD055-4A34-4E93-9BBF-D3B7357A62D0}" sibTransId="{3036F30E-624C-480D-875A-5CA15CCD079E}"/>
    <dgm:cxn modelId="{2CE3CB99-3E3F-48C4-B2D7-E425271D096E}" type="presParOf" srcId="{4F826B35-1181-4966-825F-D8DCD3B1E896}" destId="{52AF8B55-CDFC-42AE-B0CB-F35B34D035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994BD86-2497-433D-BD08-91AF7426A8E5}" type="doc">
      <dgm:prSet loTypeId="urn:microsoft.com/office/officeart/2005/8/layout/process4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pt-BR"/>
        </a:p>
      </dgm:t>
    </dgm:pt>
    <dgm:pt modelId="{6C68D026-4E3A-42CA-B573-60F5C69E3C76}">
      <dgm:prSet/>
      <dgm:spPr/>
      <dgm:t>
        <a:bodyPr/>
        <a:lstStyle/>
        <a:p>
          <a:pPr rtl="0"/>
          <a:r>
            <a:rPr lang="pt-BR" b="1" smtClean="0"/>
            <a:t>CRÉDITOS E DÍVIDAS</a:t>
          </a:r>
          <a:endParaRPr lang="pt-BR"/>
        </a:p>
      </dgm:t>
    </dgm:pt>
    <dgm:pt modelId="{0F50C2BF-337A-44A5-920D-D367CEA37715}" type="parTrans" cxnId="{0A7A6A19-181E-4C7C-9A6B-1A6743707F00}">
      <dgm:prSet/>
      <dgm:spPr/>
      <dgm:t>
        <a:bodyPr/>
        <a:lstStyle/>
        <a:p>
          <a:endParaRPr lang="pt-BR"/>
        </a:p>
      </dgm:t>
    </dgm:pt>
    <dgm:pt modelId="{F00789D1-315C-4E07-9715-E86634D60D69}" type="sibTrans" cxnId="{0A7A6A19-181E-4C7C-9A6B-1A6743707F00}">
      <dgm:prSet/>
      <dgm:spPr/>
      <dgm:t>
        <a:bodyPr/>
        <a:lstStyle/>
        <a:p>
          <a:endParaRPr lang="pt-BR"/>
        </a:p>
      </dgm:t>
    </dgm:pt>
    <dgm:pt modelId="{1DF48E62-78DE-459E-AEC5-1AC695C3EE83}">
      <dgm:prSet/>
      <dgm:spPr/>
      <dgm:t>
        <a:bodyPr/>
        <a:lstStyle/>
        <a:p>
          <a:pPr algn="just" rtl="0"/>
          <a:r>
            <a:rPr lang="pt-BR" dirty="0" smtClean="0"/>
            <a:t>11. 	</a:t>
          </a:r>
          <a:r>
            <a:rPr lang="pt-BR" b="1" u="sng" dirty="0" smtClean="0"/>
            <a:t>As provisões são constituídas com base em estimativas pelos prováveis valores de realização para os ativos e de reconhecimento para os passivos</a:t>
          </a:r>
          <a:r>
            <a:rPr lang="pt-BR" dirty="0" smtClean="0"/>
            <a:t>. </a:t>
          </a:r>
          <a:endParaRPr lang="pt-BR" dirty="0"/>
        </a:p>
      </dgm:t>
    </dgm:pt>
    <dgm:pt modelId="{1011041C-3F36-42D4-B365-00F8B008FF9C}" type="parTrans" cxnId="{6801627B-E3F5-4B06-9DB1-993FA90E20D4}">
      <dgm:prSet/>
      <dgm:spPr/>
      <dgm:t>
        <a:bodyPr/>
        <a:lstStyle/>
        <a:p>
          <a:endParaRPr lang="pt-BR"/>
        </a:p>
      </dgm:t>
    </dgm:pt>
    <dgm:pt modelId="{51563821-ABC9-4A39-8994-CFA72E865741}" type="sibTrans" cxnId="{6801627B-E3F5-4B06-9DB1-993FA90E20D4}">
      <dgm:prSet/>
      <dgm:spPr/>
      <dgm:t>
        <a:bodyPr/>
        <a:lstStyle/>
        <a:p>
          <a:endParaRPr lang="pt-BR"/>
        </a:p>
      </dgm:t>
    </dgm:pt>
    <dgm:pt modelId="{FA70871F-76DD-4884-AC38-56E9598CA620}">
      <dgm:prSet/>
      <dgm:spPr/>
      <dgm:t>
        <a:bodyPr/>
        <a:lstStyle/>
        <a:p>
          <a:pPr algn="just" rtl="0"/>
          <a:r>
            <a:rPr lang="pt-BR" dirty="0" smtClean="0"/>
            <a:t>12. 	As atualizações e os ajustes apurados são 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contabilizados em contas de resultado</a:t>
          </a:r>
          <a:r>
            <a:rPr lang="pt-BR" dirty="0" smtClean="0"/>
            <a:t>.</a:t>
          </a:r>
          <a:endParaRPr lang="pt-BR" dirty="0"/>
        </a:p>
      </dgm:t>
    </dgm:pt>
    <dgm:pt modelId="{99A9D0B8-B5DE-48E6-82B7-FD308BF31A02}" type="parTrans" cxnId="{DD95DD21-E053-41E3-87E4-769C9F177950}">
      <dgm:prSet/>
      <dgm:spPr/>
      <dgm:t>
        <a:bodyPr/>
        <a:lstStyle/>
        <a:p>
          <a:endParaRPr lang="pt-BR"/>
        </a:p>
      </dgm:t>
    </dgm:pt>
    <dgm:pt modelId="{F86A2F49-200B-4B00-AD38-02EC5B05BEA1}" type="sibTrans" cxnId="{DD95DD21-E053-41E3-87E4-769C9F177950}">
      <dgm:prSet/>
      <dgm:spPr/>
      <dgm:t>
        <a:bodyPr/>
        <a:lstStyle/>
        <a:p>
          <a:endParaRPr lang="pt-BR"/>
        </a:p>
      </dgm:t>
    </dgm:pt>
    <dgm:pt modelId="{CB3F28D2-0488-47FC-A2F2-39DAA0823614}" type="pres">
      <dgm:prSet presAssocID="{1994BD86-2497-433D-BD08-91AF7426A8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A10711-3C3F-4918-89B5-A0947420C06D}" type="pres">
      <dgm:prSet presAssocID="{FA70871F-76DD-4884-AC38-56E9598CA620}" presName="boxAndChildren" presStyleCnt="0"/>
      <dgm:spPr/>
    </dgm:pt>
    <dgm:pt modelId="{3FC7F30A-E5D4-45F4-B545-EEE574CD9416}" type="pres">
      <dgm:prSet presAssocID="{FA70871F-76DD-4884-AC38-56E9598CA620}" presName="parentTextBox" presStyleLbl="node1" presStyleIdx="0" presStyleCnt="3"/>
      <dgm:spPr/>
      <dgm:t>
        <a:bodyPr/>
        <a:lstStyle/>
        <a:p>
          <a:endParaRPr lang="pt-BR"/>
        </a:p>
      </dgm:t>
    </dgm:pt>
    <dgm:pt modelId="{B368AF7F-AF8E-43D7-99DD-3053615B6DF5}" type="pres">
      <dgm:prSet presAssocID="{51563821-ABC9-4A39-8994-CFA72E865741}" presName="sp" presStyleCnt="0"/>
      <dgm:spPr/>
    </dgm:pt>
    <dgm:pt modelId="{DA1D309F-EF83-4FAD-8FA4-2B4B146CE79B}" type="pres">
      <dgm:prSet presAssocID="{1DF48E62-78DE-459E-AEC5-1AC695C3EE83}" presName="arrowAndChildren" presStyleCnt="0"/>
      <dgm:spPr/>
    </dgm:pt>
    <dgm:pt modelId="{8A3FCF42-0297-4B0F-AF39-68F12418CD35}" type="pres">
      <dgm:prSet presAssocID="{1DF48E62-78DE-459E-AEC5-1AC695C3EE83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2BCDCAC9-85AB-4DD7-B001-489A017DC2F2}" type="pres">
      <dgm:prSet presAssocID="{F00789D1-315C-4E07-9715-E86634D60D69}" presName="sp" presStyleCnt="0"/>
      <dgm:spPr/>
    </dgm:pt>
    <dgm:pt modelId="{C88D715B-3F6C-4A9E-A7DA-216FA7CC787E}" type="pres">
      <dgm:prSet presAssocID="{6C68D026-4E3A-42CA-B573-60F5C69E3C76}" presName="arrowAndChildren" presStyleCnt="0"/>
      <dgm:spPr/>
    </dgm:pt>
    <dgm:pt modelId="{4E11885A-364E-4E6A-B649-AB4EE74506D7}" type="pres">
      <dgm:prSet presAssocID="{6C68D026-4E3A-42CA-B573-60F5C69E3C76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1EB23669-5B8C-43EA-9145-939884207857}" type="presOf" srcId="{6C68D026-4E3A-42CA-B573-60F5C69E3C76}" destId="{4E11885A-364E-4E6A-B649-AB4EE74506D7}" srcOrd="0" destOrd="0" presId="urn:microsoft.com/office/officeart/2005/8/layout/process4"/>
    <dgm:cxn modelId="{4E9BF713-8EF7-417D-B9C3-A3A45CD2E045}" type="presOf" srcId="{1DF48E62-78DE-459E-AEC5-1AC695C3EE83}" destId="{8A3FCF42-0297-4B0F-AF39-68F12418CD35}" srcOrd="0" destOrd="0" presId="urn:microsoft.com/office/officeart/2005/8/layout/process4"/>
    <dgm:cxn modelId="{0A7A6A19-181E-4C7C-9A6B-1A6743707F00}" srcId="{1994BD86-2497-433D-BD08-91AF7426A8E5}" destId="{6C68D026-4E3A-42CA-B573-60F5C69E3C76}" srcOrd="0" destOrd="0" parTransId="{0F50C2BF-337A-44A5-920D-D367CEA37715}" sibTransId="{F00789D1-315C-4E07-9715-E86634D60D69}"/>
    <dgm:cxn modelId="{5DB1F0B8-8DE1-4F92-9ACA-039CE9DBA173}" type="presOf" srcId="{1994BD86-2497-433D-BD08-91AF7426A8E5}" destId="{CB3F28D2-0488-47FC-A2F2-39DAA0823614}" srcOrd="0" destOrd="0" presId="urn:microsoft.com/office/officeart/2005/8/layout/process4"/>
    <dgm:cxn modelId="{43E2ED30-52D6-478D-9B26-88241A83BC37}" type="presOf" srcId="{FA70871F-76DD-4884-AC38-56E9598CA620}" destId="{3FC7F30A-E5D4-45F4-B545-EEE574CD9416}" srcOrd="0" destOrd="0" presId="urn:microsoft.com/office/officeart/2005/8/layout/process4"/>
    <dgm:cxn modelId="{DD95DD21-E053-41E3-87E4-769C9F177950}" srcId="{1994BD86-2497-433D-BD08-91AF7426A8E5}" destId="{FA70871F-76DD-4884-AC38-56E9598CA620}" srcOrd="2" destOrd="0" parTransId="{99A9D0B8-B5DE-48E6-82B7-FD308BF31A02}" sibTransId="{F86A2F49-200B-4B00-AD38-02EC5B05BEA1}"/>
    <dgm:cxn modelId="{6801627B-E3F5-4B06-9DB1-993FA90E20D4}" srcId="{1994BD86-2497-433D-BD08-91AF7426A8E5}" destId="{1DF48E62-78DE-459E-AEC5-1AC695C3EE83}" srcOrd="1" destOrd="0" parTransId="{1011041C-3F36-42D4-B365-00F8B008FF9C}" sibTransId="{51563821-ABC9-4A39-8994-CFA72E865741}"/>
    <dgm:cxn modelId="{BBB9954B-60F7-4BE4-A78A-08F220474242}" type="presParOf" srcId="{CB3F28D2-0488-47FC-A2F2-39DAA0823614}" destId="{AAA10711-3C3F-4918-89B5-A0947420C06D}" srcOrd="0" destOrd="0" presId="urn:microsoft.com/office/officeart/2005/8/layout/process4"/>
    <dgm:cxn modelId="{2E9ADA0D-4B82-4248-AC50-2C192EC180BF}" type="presParOf" srcId="{AAA10711-3C3F-4918-89B5-A0947420C06D}" destId="{3FC7F30A-E5D4-45F4-B545-EEE574CD9416}" srcOrd="0" destOrd="0" presId="urn:microsoft.com/office/officeart/2005/8/layout/process4"/>
    <dgm:cxn modelId="{4529C4B8-B80F-4A10-A455-9AD0E13E0F16}" type="presParOf" srcId="{CB3F28D2-0488-47FC-A2F2-39DAA0823614}" destId="{B368AF7F-AF8E-43D7-99DD-3053615B6DF5}" srcOrd="1" destOrd="0" presId="urn:microsoft.com/office/officeart/2005/8/layout/process4"/>
    <dgm:cxn modelId="{830E4141-7F35-4ABF-8025-3475613DC9B9}" type="presParOf" srcId="{CB3F28D2-0488-47FC-A2F2-39DAA0823614}" destId="{DA1D309F-EF83-4FAD-8FA4-2B4B146CE79B}" srcOrd="2" destOrd="0" presId="urn:microsoft.com/office/officeart/2005/8/layout/process4"/>
    <dgm:cxn modelId="{C4710039-D086-40C6-9A4C-1B356D0BC046}" type="presParOf" srcId="{DA1D309F-EF83-4FAD-8FA4-2B4B146CE79B}" destId="{8A3FCF42-0297-4B0F-AF39-68F12418CD35}" srcOrd="0" destOrd="0" presId="urn:microsoft.com/office/officeart/2005/8/layout/process4"/>
    <dgm:cxn modelId="{24EC9C90-65E2-4641-8919-177A1FE1A88A}" type="presParOf" srcId="{CB3F28D2-0488-47FC-A2F2-39DAA0823614}" destId="{2BCDCAC9-85AB-4DD7-B001-489A017DC2F2}" srcOrd="3" destOrd="0" presId="urn:microsoft.com/office/officeart/2005/8/layout/process4"/>
    <dgm:cxn modelId="{000B0DBA-CBE9-4560-B1BE-422C95384B12}" type="presParOf" srcId="{CB3F28D2-0488-47FC-A2F2-39DAA0823614}" destId="{C88D715B-3F6C-4A9E-A7DA-216FA7CC787E}" srcOrd="4" destOrd="0" presId="urn:microsoft.com/office/officeart/2005/8/layout/process4"/>
    <dgm:cxn modelId="{86DF379C-1DE1-4A9B-BB68-C2AB3ECC1112}" type="presParOf" srcId="{C88D715B-3F6C-4A9E-A7DA-216FA7CC787E}" destId="{4E11885A-364E-4E6A-B649-AB4EE74506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048759E-5FA8-4E50-82A2-4F3ADDEF3A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6F6FDC-38A2-4086-A8FD-7A5290C85F9E}">
      <dgm:prSet/>
      <dgm:spPr/>
      <dgm:t>
        <a:bodyPr/>
        <a:lstStyle/>
        <a:p>
          <a:pPr algn="l" rtl="0"/>
          <a:r>
            <a:rPr lang="pt-BR" b="1" dirty="0" smtClean="0"/>
            <a:t>Lei Federal 9.717/98</a:t>
          </a:r>
          <a:endParaRPr lang="pt-BR" dirty="0"/>
        </a:p>
      </dgm:t>
    </dgm:pt>
    <dgm:pt modelId="{678CABFC-E3B0-4048-901E-DBCFD240E3C2}" type="parTrans" cxnId="{D08C0FE6-030E-40C1-8290-440C3C5CEF27}">
      <dgm:prSet/>
      <dgm:spPr/>
      <dgm:t>
        <a:bodyPr/>
        <a:lstStyle/>
        <a:p>
          <a:endParaRPr lang="pt-BR"/>
        </a:p>
      </dgm:t>
    </dgm:pt>
    <dgm:pt modelId="{4C6B1815-A37C-4465-B507-CC2018C891E8}" type="sibTrans" cxnId="{D08C0FE6-030E-40C1-8290-440C3C5CEF27}">
      <dgm:prSet/>
      <dgm:spPr/>
      <dgm:t>
        <a:bodyPr/>
        <a:lstStyle/>
        <a:p>
          <a:endParaRPr lang="pt-BR"/>
        </a:p>
      </dgm:t>
    </dgm:pt>
    <dgm:pt modelId="{AD4ADF9C-113E-401B-8716-3FD7DEC76241}" type="pres">
      <dgm:prSet presAssocID="{B048759E-5FA8-4E50-82A2-4F3ADDEF3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984E23-8407-458E-9AB4-29B378572294}" type="pres">
      <dgm:prSet presAssocID="{286F6FDC-38A2-4086-A8FD-7A5290C85F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8C0FE6-030E-40C1-8290-440C3C5CEF27}" srcId="{B048759E-5FA8-4E50-82A2-4F3ADDEF3A37}" destId="{286F6FDC-38A2-4086-A8FD-7A5290C85F9E}" srcOrd="0" destOrd="0" parTransId="{678CABFC-E3B0-4048-901E-DBCFD240E3C2}" sibTransId="{4C6B1815-A37C-4465-B507-CC2018C891E8}"/>
    <dgm:cxn modelId="{4AEBE229-2577-461F-AC31-C6503B57DE9D}" type="presOf" srcId="{286F6FDC-38A2-4086-A8FD-7A5290C85F9E}" destId="{C3984E23-8407-458E-9AB4-29B378572294}" srcOrd="0" destOrd="0" presId="urn:microsoft.com/office/officeart/2005/8/layout/vList2"/>
    <dgm:cxn modelId="{031ABCE4-F7C5-43E0-A376-9A6BE7E63A0C}" type="presOf" srcId="{B048759E-5FA8-4E50-82A2-4F3ADDEF3A37}" destId="{AD4ADF9C-113E-401B-8716-3FD7DEC76241}" srcOrd="0" destOrd="0" presId="urn:microsoft.com/office/officeart/2005/8/layout/vList2"/>
    <dgm:cxn modelId="{3B176388-0A21-4017-BD16-5C48352D9347}" type="presParOf" srcId="{AD4ADF9C-113E-401B-8716-3FD7DEC76241}" destId="{C3984E23-8407-458E-9AB4-29B3785722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994BD86-2497-433D-BD08-91AF7426A8E5}" type="doc">
      <dgm:prSet loTypeId="urn:microsoft.com/office/officeart/2005/8/layout/process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2CD8546-3322-4B5A-99B7-779785687429}">
      <dgm:prSet/>
      <dgm:spPr/>
      <dgm:t>
        <a:bodyPr/>
        <a:lstStyle/>
        <a:p>
          <a:pPr algn="just"/>
          <a:r>
            <a:rPr lang="pt-BR" dirty="0" smtClean="0"/>
            <a:t>I - realização de avaliação atuarial inicial </a:t>
          </a:r>
          <a:r>
            <a:rPr lang="pt-BR" b="1" u="sng" dirty="0" smtClean="0"/>
            <a:t>e em cada balanço</a:t>
          </a:r>
          <a:r>
            <a:rPr lang="pt-BR" dirty="0" smtClean="0"/>
            <a:t> utilizando-se parâmetros gerais, para a organização e revisão do plano de custeio e benefícios; (Redação dada pela Medida Provisória nº 2.187-13, de 2001) [</a:t>
          </a:r>
          <a:r>
            <a:rPr lang="pt-BR" dirty="0" err="1" smtClean="0"/>
            <a:t>g.n</a:t>
          </a:r>
          <a:r>
            <a:rPr lang="pt-BR" dirty="0" smtClean="0"/>
            <a:t>.]</a:t>
          </a:r>
          <a:endParaRPr lang="en-US" dirty="0"/>
        </a:p>
      </dgm:t>
    </dgm:pt>
    <dgm:pt modelId="{35B514B6-0799-440B-85D5-2FA75D0ABDC8}" type="sibTrans" cxnId="{B79DB754-FB6B-40F6-962F-957A33A24C06}">
      <dgm:prSet/>
      <dgm:spPr/>
      <dgm:t>
        <a:bodyPr/>
        <a:lstStyle/>
        <a:p>
          <a:endParaRPr lang="en-US"/>
        </a:p>
      </dgm:t>
    </dgm:pt>
    <dgm:pt modelId="{DC4B66F5-7C0A-4925-816D-2A50FC61A3F8}" type="parTrans" cxnId="{B79DB754-FB6B-40F6-962F-957A33A24C06}">
      <dgm:prSet/>
      <dgm:spPr/>
      <dgm:t>
        <a:bodyPr/>
        <a:lstStyle/>
        <a:p>
          <a:endParaRPr lang="en-US"/>
        </a:p>
      </dgm:t>
    </dgm:pt>
    <dgm:pt modelId="{9864D977-C282-46DF-96B5-461FA81F907E}">
      <dgm:prSet/>
      <dgm:spPr/>
      <dgm:t>
        <a:bodyPr/>
        <a:lstStyle/>
        <a:p>
          <a:pPr algn="just"/>
          <a:r>
            <a:rPr lang="pt-BR" dirty="0" smtClean="0"/>
            <a:t>Art. 1º Os regimes próprios de previdência social dos servidores públicos da União, dos Estados, do Distrito Federal e dos Municípios, dos militares dos Estados e do Distrito Federal deverão ser organizados, </a:t>
          </a:r>
          <a:r>
            <a:rPr lang="pt-BR" b="1" u="sng" dirty="0" smtClean="0"/>
            <a:t>baseados em normas gerais de contabilidade e atuária</a:t>
          </a:r>
          <a:r>
            <a:rPr lang="pt-BR" dirty="0" smtClean="0"/>
            <a:t>, de modo a garantir o seu equilíbrio financeiro e atuarial, observados os seguintes critérios:</a:t>
          </a:r>
          <a:endParaRPr lang="en-US" dirty="0"/>
        </a:p>
      </dgm:t>
    </dgm:pt>
    <dgm:pt modelId="{88869490-A742-4592-A9FE-18BEA1BD3CF4}" type="sibTrans" cxnId="{DEBE1BC6-A465-4E03-B55B-36105C1CB6B1}">
      <dgm:prSet/>
      <dgm:spPr/>
      <dgm:t>
        <a:bodyPr/>
        <a:lstStyle/>
        <a:p>
          <a:endParaRPr lang="en-US"/>
        </a:p>
      </dgm:t>
    </dgm:pt>
    <dgm:pt modelId="{C114DEE1-C1A6-4594-92CB-B10848965267}" type="parTrans" cxnId="{DEBE1BC6-A465-4E03-B55B-36105C1CB6B1}">
      <dgm:prSet/>
      <dgm:spPr/>
      <dgm:t>
        <a:bodyPr/>
        <a:lstStyle/>
        <a:p>
          <a:endParaRPr lang="en-US"/>
        </a:p>
      </dgm:t>
    </dgm:pt>
    <dgm:pt modelId="{CB3F28D2-0488-47FC-A2F2-39DAA0823614}" type="pres">
      <dgm:prSet presAssocID="{1994BD86-2497-433D-BD08-91AF7426A8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8BC5E8-32A2-49F0-AB62-6E8BCF3DD8AD}" type="pres">
      <dgm:prSet presAssocID="{62CD8546-3322-4B5A-99B7-779785687429}" presName="boxAndChildren" presStyleCnt="0"/>
      <dgm:spPr/>
    </dgm:pt>
    <dgm:pt modelId="{2543CA8D-6C4D-4F9E-AC41-34B074CA70E6}" type="pres">
      <dgm:prSet presAssocID="{62CD8546-3322-4B5A-99B7-779785687429}" presName="parentTextBox" presStyleLbl="node1" presStyleIdx="0" presStyleCnt="2"/>
      <dgm:spPr/>
      <dgm:t>
        <a:bodyPr/>
        <a:lstStyle/>
        <a:p>
          <a:endParaRPr lang="en-US"/>
        </a:p>
      </dgm:t>
    </dgm:pt>
    <dgm:pt modelId="{2EE028D9-ED1C-46F4-A043-B686971AD94F}" type="pres">
      <dgm:prSet presAssocID="{88869490-A742-4592-A9FE-18BEA1BD3CF4}" presName="sp" presStyleCnt="0"/>
      <dgm:spPr/>
    </dgm:pt>
    <dgm:pt modelId="{71848980-7E49-44B7-81FF-1EBAE35E5C2B}" type="pres">
      <dgm:prSet presAssocID="{9864D977-C282-46DF-96B5-461FA81F907E}" presName="arrowAndChildren" presStyleCnt="0"/>
      <dgm:spPr/>
    </dgm:pt>
    <dgm:pt modelId="{FE4F2650-3006-41A5-B9AD-3173DCDB6B70}" type="pres">
      <dgm:prSet presAssocID="{9864D977-C282-46DF-96B5-461FA81F907E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82E3314-9E94-46C2-9A8F-C12871D3777C}" type="presOf" srcId="{1994BD86-2497-433D-BD08-91AF7426A8E5}" destId="{CB3F28D2-0488-47FC-A2F2-39DAA0823614}" srcOrd="0" destOrd="0" presId="urn:microsoft.com/office/officeart/2005/8/layout/process4"/>
    <dgm:cxn modelId="{B79DB754-FB6B-40F6-962F-957A33A24C06}" srcId="{1994BD86-2497-433D-BD08-91AF7426A8E5}" destId="{62CD8546-3322-4B5A-99B7-779785687429}" srcOrd="1" destOrd="0" parTransId="{DC4B66F5-7C0A-4925-816D-2A50FC61A3F8}" sibTransId="{35B514B6-0799-440B-85D5-2FA75D0ABDC8}"/>
    <dgm:cxn modelId="{DEBE1BC6-A465-4E03-B55B-36105C1CB6B1}" srcId="{1994BD86-2497-433D-BD08-91AF7426A8E5}" destId="{9864D977-C282-46DF-96B5-461FA81F907E}" srcOrd="0" destOrd="0" parTransId="{C114DEE1-C1A6-4594-92CB-B10848965267}" sibTransId="{88869490-A742-4592-A9FE-18BEA1BD3CF4}"/>
    <dgm:cxn modelId="{B8F9EA98-7339-45EB-8F2B-BE4FAD86905D}" type="presOf" srcId="{62CD8546-3322-4B5A-99B7-779785687429}" destId="{2543CA8D-6C4D-4F9E-AC41-34B074CA70E6}" srcOrd="0" destOrd="0" presId="urn:microsoft.com/office/officeart/2005/8/layout/process4"/>
    <dgm:cxn modelId="{F1733993-7DA3-42D2-BD98-914052345E54}" type="presOf" srcId="{9864D977-C282-46DF-96B5-461FA81F907E}" destId="{FE4F2650-3006-41A5-B9AD-3173DCDB6B70}" srcOrd="0" destOrd="0" presId="urn:microsoft.com/office/officeart/2005/8/layout/process4"/>
    <dgm:cxn modelId="{1B6F96D7-CC74-4049-9FF2-881780D37AA2}" type="presParOf" srcId="{CB3F28D2-0488-47FC-A2F2-39DAA0823614}" destId="{248BC5E8-32A2-49F0-AB62-6E8BCF3DD8AD}" srcOrd="0" destOrd="0" presId="urn:microsoft.com/office/officeart/2005/8/layout/process4"/>
    <dgm:cxn modelId="{283BF84F-08A7-43D7-9DC3-07A9CB0B929D}" type="presParOf" srcId="{248BC5E8-32A2-49F0-AB62-6E8BCF3DD8AD}" destId="{2543CA8D-6C4D-4F9E-AC41-34B074CA70E6}" srcOrd="0" destOrd="0" presId="urn:microsoft.com/office/officeart/2005/8/layout/process4"/>
    <dgm:cxn modelId="{D58D10CC-268F-48CF-8724-F1B268759681}" type="presParOf" srcId="{CB3F28D2-0488-47FC-A2F2-39DAA0823614}" destId="{2EE028D9-ED1C-46F4-A043-B686971AD94F}" srcOrd="1" destOrd="0" presId="urn:microsoft.com/office/officeart/2005/8/layout/process4"/>
    <dgm:cxn modelId="{1E41511F-8A14-445D-A603-2945FA03920F}" type="presParOf" srcId="{CB3F28D2-0488-47FC-A2F2-39DAA0823614}" destId="{71848980-7E49-44B7-81FF-1EBAE35E5C2B}" srcOrd="2" destOrd="0" presId="urn:microsoft.com/office/officeart/2005/8/layout/process4"/>
    <dgm:cxn modelId="{9417C86A-A87F-4D3A-80DC-D4BBDE27CDC9}" type="presParOf" srcId="{71848980-7E49-44B7-81FF-1EBAE35E5C2B}" destId="{FE4F2650-3006-41A5-B9AD-3173DCDB6B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D257949B-21AE-46DE-9C34-5A2A4184A0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12A464-1EAC-4814-806C-44859E012D4F}">
      <dgm:prSet/>
      <dgm:spPr/>
      <dgm:t>
        <a:bodyPr/>
        <a:lstStyle/>
        <a:p>
          <a:pPr algn="ctr" rtl="0"/>
          <a:r>
            <a:rPr lang="pt-BR" dirty="0" smtClean="0"/>
            <a:t>MCASP</a:t>
          </a:r>
          <a:endParaRPr lang="en-US" dirty="0"/>
        </a:p>
      </dgm:t>
    </dgm:pt>
    <dgm:pt modelId="{BDA0BEF3-3A57-4C45-BE81-CF0B7345893B}" type="parTrans" cxnId="{940C09F1-215C-48EE-AE17-F18F50DDD253}">
      <dgm:prSet/>
      <dgm:spPr/>
      <dgm:t>
        <a:bodyPr/>
        <a:lstStyle/>
        <a:p>
          <a:endParaRPr lang="en-US"/>
        </a:p>
      </dgm:t>
    </dgm:pt>
    <dgm:pt modelId="{05252987-85DD-4DF7-81D7-4759CA8224A8}" type="sibTrans" cxnId="{940C09F1-215C-48EE-AE17-F18F50DDD253}">
      <dgm:prSet/>
      <dgm:spPr/>
      <dgm:t>
        <a:bodyPr/>
        <a:lstStyle/>
        <a:p>
          <a:endParaRPr lang="en-US"/>
        </a:p>
      </dgm:t>
    </dgm:pt>
    <dgm:pt modelId="{4DDFEE17-4D06-415D-A168-72625B5A1F1B}" type="pres">
      <dgm:prSet presAssocID="{D257949B-21AE-46DE-9C34-5A2A4184A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AA2118-3ECA-44CD-886B-D0D6A7BFA235}" type="pres">
      <dgm:prSet presAssocID="{A812A464-1EAC-4814-806C-44859E012D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0C09F1-215C-48EE-AE17-F18F50DDD253}" srcId="{D257949B-21AE-46DE-9C34-5A2A4184A0D6}" destId="{A812A464-1EAC-4814-806C-44859E012D4F}" srcOrd="0" destOrd="0" parTransId="{BDA0BEF3-3A57-4C45-BE81-CF0B7345893B}" sibTransId="{05252987-85DD-4DF7-81D7-4759CA8224A8}"/>
    <dgm:cxn modelId="{E51A5726-E05F-465A-850B-1DA3A6ECBDBA}" type="presOf" srcId="{A812A464-1EAC-4814-806C-44859E012D4F}" destId="{54AA2118-3ECA-44CD-886B-D0D6A7BFA235}" srcOrd="0" destOrd="0" presId="urn:microsoft.com/office/officeart/2005/8/layout/vList2"/>
    <dgm:cxn modelId="{ADB7E0C3-2A53-440B-886E-188C0F24DC70}" type="presOf" srcId="{D257949B-21AE-46DE-9C34-5A2A4184A0D6}" destId="{4DDFEE17-4D06-415D-A168-72625B5A1F1B}" srcOrd="0" destOrd="0" presId="urn:microsoft.com/office/officeart/2005/8/layout/vList2"/>
    <dgm:cxn modelId="{9A2AA5FA-E262-4323-9F51-2375F01425C8}" type="presParOf" srcId="{4DDFEE17-4D06-415D-A168-72625B5A1F1B}" destId="{54AA2118-3ECA-44CD-886B-D0D6A7BFA2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965F537-486A-49CE-8F1F-C2489347DF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10570F8F-4A1F-4E8B-834B-F1A9A5783783}">
      <dgm:prSet/>
      <dgm:spPr/>
      <dgm:t>
        <a:bodyPr/>
        <a:lstStyle/>
        <a:p>
          <a:pPr algn="ctr" rtl="0"/>
          <a:r>
            <a:rPr lang="pt-BR" b="1" smtClean="0"/>
            <a:t>Mensuração</a:t>
          </a:r>
          <a:endParaRPr lang="pt-BR"/>
        </a:p>
      </dgm:t>
    </dgm:pt>
    <dgm:pt modelId="{1C2E7255-6B79-4412-AE2F-4DE4B120F6FA}" type="parTrans" cxnId="{4972CA63-27FB-425A-BCC2-1D89DEFE74D7}">
      <dgm:prSet/>
      <dgm:spPr/>
      <dgm:t>
        <a:bodyPr/>
        <a:lstStyle/>
        <a:p>
          <a:endParaRPr lang="pt-BR"/>
        </a:p>
      </dgm:t>
    </dgm:pt>
    <dgm:pt modelId="{39F8FBA0-10F1-4348-901F-9AF4D3654518}" type="sibTrans" cxnId="{4972CA63-27FB-425A-BCC2-1D89DEFE74D7}">
      <dgm:prSet/>
      <dgm:spPr/>
      <dgm:t>
        <a:bodyPr/>
        <a:lstStyle/>
        <a:p>
          <a:endParaRPr lang="pt-BR"/>
        </a:p>
      </dgm:t>
    </dgm:pt>
    <dgm:pt modelId="{B2BB0C9F-FCBE-4D8E-ADD5-0B5DF635C1AB}" type="pres">
      <dgm:prSet presAssocID="{2965F537-486A-49CE-8F1F-C2489347D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0812DA1-BF8B-49E9-B916-BED7FD95CB38}" type="pres">
      <dgm:prSet presAssocID="{10570F8F-4A1F-4E8B-834B-F1A9A57837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47D202-B45D-4D18-8C99-1296E3503AAD}" type="presOf" srcId="{10570F8F-4A1F-4E8B-834B-F1A9A5783783}" destId="{40812DA1-BF8B-49E9-B916-BED7FD95CB38}" srcOrd="0" destOrd="0" presId="urn:microsoft.com/office/officeart/2005/8/layout/vList2"/>
    <dgm:cxn modelId="{30DA30CF-2D33-425A-9E3E-9BD283919B77}" type="presOf" srcId="{2965F537-486A-49CE-8F1F-C2489347DF64}" destId="{B2BB0C9F-FCBE-4D8E-ADD5-0B5DF635C1AB}" srcOrd="0" destOrd="0" presId="urn:microsoft.com/office/officeart/2005/8/layout/vList2"/>
    <dgm:cxn modelId="{4972CA63-27FB-425A-BCC2-1D89DEFE74D7}" srcId="{2965F537-486A-49CE-8F1F-C2489347DF64}" destId="{10570F8F-4A1F-4E8B-834B-F1A9A5783783}" srcOrd="0" destOrd="0" parTransId="{1C2E7255-6B79-4412-AE2F-4DE4B120F6FA}" sibTransId="{39F8FBA0-10F1-4348-901F-9AF4D3654518}"/>
    <dgm:cxn modelId="{BD66F778-8356-4DAD-845A-C1F51345BA18}" type="presParOf" srcId="{B2BB0C9F-FCBE-4D8E-ADD5-0B5DF635C1AB}" destId="{40812DA1-BF8B-49E9-B916-BED7FD95CB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AF22151C-A027-41B4-B70F-FF43FD4657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1752A295-E527-4D84-9491-9E733D99F29B}">
      <dgm:prSet/>
      <dgm:spPr/>
      <dgm:t>
        <a:bodyPr/>
        <a:lstStyle/>
        <a:p>
          <a:pPr algn="just" rtl="0"/>
          <a:r>
            <a:rPr lang="pt-BR" dirty="0" smtClean="0"/>
            <a:t>O valor reconhecido como provisão </a:t>
          </a:r>
          <a:r>
            <a:rPr lang="pt-BR" b="1" dirty="0" smtClean="0"/>
            <a:t>deve ser a </a:t>
          </a:r>
          <a:r>
            <a:rPr lang="pt-BR" b="1" u="sng" dirty="0" smtClean="0">
              <a:solidFill>
                <a:srgbClr val="FFC000"/>
              </a:solidFill>
            </a:rPr>
            <a:t>melhor estimativa</a:t>
          </a:r>
          <a:r>
            <a:rPr lang="pt-BR" b="1" dirty="0" smtClean="0">
              <a:solidFill>
                <a:srgbClr val="FFC000"/>
              </a:solidFill>
            </a:rPr>
            <a:t> do desembolso exigido para se extinguir a obrigação presente na data das demonstrações contábeis</a:t>
          </a:r>
          <a:r>
            <a:rPr lang="pt-BR" dirty="0" smtClean="0"/>
            <a:t>. </a:t>
          </a:r>
          <a:endParaRPr lang="pt-BR" dirty="0"/>
        </a:p>
      </dgm:t>
    </dgm:pt>
    <dgm:pt modelId="{3140404E-2F38-4F01-BD24-CD3720DCC02E}" type="parTrans" cxnId="{F462252F-1D01-46D4-B8FB-C02D9CFE0D18}">
      <dgm:prSet/>
      <dgm:spPr/>
      <dgm:t>
        <a:bodyPr/>
        <a:lstStyle/>
        <a:p>
          <a:endParaRPr lang="pt-BR"/>
        </a:p>
      </dgm:t>
    </dgm:pt>
    <dgm:pt modelId="{9C3C1BEF-4B05-47AA-9E33-741F1C9FD91B}" type="sibTrans" cxnId="{F462252F-1D01-46D4-B8FB-C02D9CFE0D18}">
      <dgm:prSet/>
      <dgm:spPr/>
      <dgm:t>
        <a:bodyPr/>
        <a:lstStyle/>
        <a:p>
          <a:endParaRPr lang="pt-BR"/>
        </a:p>
      </dgm:t>
    </dgm:pt>
    <dgm:pt modelId="{C13C0823-8C98-4A87-B3EA-FFE050E10350}">
      <dgm:prSet/>
      <dgm:spPr/>
      <dgm:t>
        <a:bodyPr/>
        <a:lstStyle/>
        <a:p>
          <a:pPr algn="just" rtl="0"/>
          <a:r>
            <a:rPr lang="pt-BR" dirty="0" smtClean="0"/>
            <a:t>A melhor estimativa pode ser obtida com base em transações semelhantes, </a:t>
          </a:r>
          <a:r>
            <a:rPr lang="pt-BR" b="1" dirty="0" smtClean="0">
              <a:solidFill>
                <a:srgbClr val="C00000"/>
              </a:solidFill>
            </a:rPr>
            <a:t>relatórios de peritos independentes</a:t>
          </a:r>
          <a:r>
            <a:rPr lang="pt-BR" dirty="0" smtClean="0"/>
            <a:t> e qualquer evidência adicional fornecida por eventos subsequentes à data das demonstrações contábeis.</a:t>
          </a:r>
          <a:endParaRPr lang="pt-BR" dirty="0"/>
        </a:p>
      </dgm:t>
    </dgm:pt>
    <dgm:pt modelId="{F1AB5D79-09B5-4173-AF3E-C6B728E1F888}" type="parTrans" cxnId="{43E1A974-C309-4C95-9C8D-7CCB44EF941E}">
      <dgm:prSet/>
      <dgm:spPr/>
      <dgm:t>
        <a:bodyPr/>
        <a:lstStyle/>
        <a:p>
          <a:endParaRPr lang="pt-BR"/>
        </a:p>
      </dgm:t>
    </dgm:pt>
    <dgm:pt modelId="{76A8A3CB-F4D8-44CA-8CEA-BFA37F522244}" type="sibTrans" cxnId="{43E1A974-C309-4C95-9C8D-7CCB44EF941E}">
      <dgm:prSet/>
      <dgm:spPr/>
      <dgm:t>
        <a:bodyPr/>
        <a:lstStyle/>
        <a:p>
          <a:endParaRPr lang="pt-BR"/>
        </a:p>
      </dgm:t>
    </dgm:pt>
    <dgm:pt modelId="{15C9DECC-352A-40FD-8B2C-4C3F40D54268}" type="pres">
      <dgm:prSet presAssocID="{AF22151C-A027-41B4-B70F-FF43FD4657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AD9182-EFE4-4EC2-A335-B216B79B7F4D}" type="pres">
      <dgm:prSet presAssocID="{1752A295-E527-4D84-9491-9E733D99F2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C8A458-DF4C-438B-89C1-2714368B640A}" type="pres">
      <dgm:prSet presAssocID="{9C3C1BEF-4B05-47AA-9E33-741F1C9FD91B}" presName="spacer" presStyleCnt="0"/>
      <dgm:spPr/>
    </dgm:pt>
    <dgm:pt modelId="{ADCF5DB9-8781-4DD8-9861-DA0F06A53E44}" type="pres">
      <dgm:prSet presAssocID="{C13C0823-8C98-4A87-B3EA-FFE050E1035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E1A974-C309-4C95-9C8D-7CCB44EF941E}" srcId="{AF22151C-A027-41B4-B70F-FF43FD46572A}" destId="{C13C0823-8C98-4A87-B3EA-FFE050E10350}" srcOrd="1" destOrd="0" parTransId="{F1AB5D79-09B5-4173-AF3E-C6B728E1F888}" sibTransId="{76A8A3CB-F4D8-44CA-8CEA-BFA37F522244}"/>
    <dgm:cxn modelId="{091531D7-D444-4241-938E-A0604D2789B4}" type="presOf" srcId="{AF22151C-A027-41B4-B70F-FF43FD46572A}" destId="{15C9DECC-352A-40FD-8B2C-4C3F40D54268}" srcOrd="0" destOrd="0" presId="urn:microsoft.com/office/officeart/2005/8/layout/vList2"/>
    <dgm:cxn modelId="{440A25A4-DFDE-4A41-B7DC-B99BBDC1B7E6}" type="presOf" srcId="{1752A295-E527-4D84-9491-9E733D99F29B}" destId="{CAAD9182-EFE4-4EC2-A335-B216B79B7F4D}" srcOrd="0" destOrd="0" presId="urn:microsoft.com/office/officeart/2005/8/layout/vList2"/>
    <dgm:cxn modelId="{F462252F-1D01-46D4-B8FB-C02D9CFE0D18}" srcId="{AF22151C-A027-41B4-B70F-FF43FD46572A}" destId="{1752A295-E527-4D84-9491-9E733D99F29B}" srcOrd="0" destOrd="0" parTransId="{3140404E-2F38-4F01-BD24-CD3720DCC02E}" sibTransId="{9C3C1BEF-4B05-47AA-9E33-741F1C9FD91B}"/>
    <dgm:cxn modelId="{4B693B5D-19A4-4BF3-B342-01E263CA7995}" type="presOf" srcId="{C13C0823-8C98-4A87-B3EA-FFE050E10350}" destId="{ADCF5DB9-8781-4DD8-9861-DA0F06A53E44}" srcOrd="0" destOrd="0" presId="urn:microsoft.com/office/officeart/2005/8/layout/vList2"/>
    <dgm:cxn modelId="{53B0FC1C-7E4D-49C8-9290-BDFF7695DB18}" type="presParOf" srcId="{15C9DECC-352A-40FD-8B2C-4C3F40D54268}" destId="{CAAD9182-EFE4-4EC2-A335-B216B79B7F4D}" srcOrd="0" destOrd="0" presId="urn:microsoft.com/office/officeart/2005/8/layout/vList2"/>
    <dgm:cxn modelId="{F968377D-901E-4866-AFC5-24671B4A89DD}" type="presParOf" srcId="{15C9DECC-352A-40FD-8B2C-4C3F40D54268}" destId="{B1C8A458-DF4C-438B-89C1-2714368B640A}" srcOrd="1" destOrd="0" presId="urn:microsoft.com/office/officeart/2005/8/layout/vList2"/>
    <dgm:cxn modelId="{7EFDDDAD-5DC2-4DF8-99F3-14273E02B9B8}" type="presParOf" srcId="{15C9DECC-352A-40FD-8B2C-4C3F40D54268}" destId="{ADCF5DB9-8781-4DD8-9861-DA0F06A53E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D397699-C32F-4F88-8F6A-B3785066B62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2182D738-96BD-4CA4-BBC7-1143ED7AB60A}">
      <dgm:prSet/>
      <dgm:spPr/>
      <dgm:t>
        <a:bodyPr/>
        <a:lstStyle/>
        <a:p>
          <a:pPr algn="ctr" rtl="0"/>
          <a:r>
            <a:rPr lang="pt-BR" smtClean="0"/>
            <a:t>Conclusão</a:t>
          </a:r>
          <a:endParaRPr lang="pt-BR"/>
        </a:p>
      </dgm:t>
    </dgm:pt>
    <dgm:pt modelId="{C125CAE0-7CC0-4790-A8A8-53CE13AAA1CD}" type="parTrans" cxnId="{1C64639B-9FD8-40D0-AB93-1DA785F7A265}">
      <dgm:prSet/>
      <dgm:spPr/>
      <dgm:t>
        <a:bodyPr/>
        <a:lstStyle/>
        <a:p>
          <a:endParaRPr lang="pt-BR"/>
        </a:p>
      </dgm:t>
    </dgm:pt>
    <dgm:pt modelId="{43A58ACD-8A71-4D0B-9E51-BBB03B7E6A0A}" type="sibTrans" cxnId="{1C64639B-9FD8-40D0-AB93-1DA785F7A265}">
      <dgm:prSet/>
      <dgm:spPr/>
      <dgm:t>
        <a:bodyPr/>
        <a:lstStyle/>
        <a:p>
          <a:endParaRPr lang="pt-BR"/>
        </a:p>
      </dgm:t>
    </dgm:pt>
    <dgm:pt modelId="{F92A4228-21DD-45C6-B0A8-E24318C3E4A7}" type="pres">
      <dgm:prSet presAssocID="{4D397699-C32F-4F88-8F6A-B3785066B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70A85D7-A714-4330-85D4-16DF1ED2D4A2}" type="pres">
      <dgm:prSet presAssocID="{2182D738-96BD-4CA4-BBC7-1143ED7AB6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64639B-9FD8-40D0-AB93-1DA785F7A265}" srcId="{4D397699-C32F-4F88-8F6A-B3785066B62F}" destId="{2182D738-96BD-4CA4-BBC7-1143ED7AB60A}" srcOrd="0" destOrd="0" parTransId="{C125CAE0-7CC0-4790-A8A8-53CE13AAA1CD}" sibTransId="{43A58ACD-8A71-4D0B-9E51-BBB03B7E6A0A}"/>
    <dgm:cxn modelId="{59513ABA-04CA-4CD6-8799-36CD356E2E16}" type="presOf" srcId="{2182D738-96BD-4CA4-BBC7-1143ED7AB60A}" destId="{470A85D7-A714-4330-85D4-16DF1ED2D4A2}" srcOrd="0" destOrd="0" presId="urn:microsoft.com/office/officeart/2005/8/layout/vList2"/>
    <dgm:cxn modelId="{D1E09995-FE1E-4E4B-8B70-44D660FCE894}" type="presOf" srcId="{4D397699-C32F-4F88-8F6A-B3785066B62F}" destId="{F92A4228-21DD-45C6-B0A8-E24318C3E4A7}" srcOrd="0" destOrd="0" presId="urn:microsoft.com/office/officeart/2005/8/layout/vList2"/>
    <dgm:cxn modelId="{0AF05A7D-3105-46FB-9DF8-9F4F3027BDCB}" type="presParOf" srcId="{F92A4228-21DD-45C6-B0A8-E24318C3E4A7}" destId="{470A85D7-A714-4330-85D4-16DF1ED2D4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C6AEFA4-BDBC-47B8-8684-663A677669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00E5C659-3905-477D-93C0-6960AA258190}">
      <dgm:prSet/>
      <dgm:spPr/>
      <dgm:t>
        <a:bodyPr/>
        <a:lstStyle/>
        <a:p>
          <a:pPr rtl="0"/>
          <a:r>
            <a:rPr lang="pt-BR" dirty="0" smtClean="0"/>
            <a:t>Desta forma, a </a:t>
          </a:r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base das provisões matemáticas previdenciárias </a:t>
          </a:r>
          <a:r>
            <a:rPr lang="pt-BR" dirty="0" smtClean="0"/>
            <a:t>precisa </a:t>
          </a:r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estar compatível com a data base dos estudos atuariais</a:t>
          </a:r>
          <a:r>
            <a:rPr lang="pt-BR" dirty="0" smtClean="0"/>
            <a:t>, com a finalidade de ser suporte para os registros contábeis e evidenciar a posição patrimonial do ente, na data do balanço.</a:t>
          </a:r>
          <a:endParaRPr lang="pt-BR" dirty="0"/>
        </a:p>
      </dgm:t>
    </dgm:pt>
    <dgm:pt modelId="{7F862502-6869-4335-ABC7-C6619ED22389}" type="parTrans" cxnId="{24B39FAB-108A-40FB-883E-B428D0BD30B4}">
      <dgm:prSet/>
      <dgm:spPr/>
      <dgm:t>
        <a:bodyPr/>
        <a:lstStyle/>
        <a:p>
          <a:endParaRPr lang="pt-BR"/>
        </a:p>
      </dgm:t>
    </dgm:pt>
    <dgm:pt modelId="{A33DC386-0861-4DC0-AC29-5A7DB61929FD}" type="sibTrans" cxnId="{24B39FAB-108A-40FB-883E-B428D0BD30B4}">
      <dgm:prSet/>
      <dgm:spPr/>
      <dgm:t>
        <a:bodyPr/>
        <a:lstStyle/>
        <a:p>
          <a:endParaRPr lang="pt-BR"/>
        </a:p>
      </dgm:t>
    </dgm:pt>
    <dgm:pt modelId="{1F827E7D-D8C3-417E-B881-7D9E3CE20B60}" type="pres">
      <dgm:prSet presAssocID="{BC6AEFA4-BDBC-47B8-8684-663A6776699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594A06-CF29-42A8-8D0B-1BC57AD4272D}" type="pres">
      <dgm:prSet presAssocID="{BC6AEFA4-BDBC-47B8-8684-663A67766995}" presName="arrow" presStyleLbl="bgShp" presStyleIdx="0" presStyleCnt="1"/>
      <dgm:spPr/>
    </dgm:pt>
    <dgm:pt modelId="{E6391C37-2D0B-405E-A15E-D38D0DEADBFB}" type="pres">
      <dgm:prSet presAssocID="{BC6AEFA4-BDBC-47B8-8684-663A67766995}" presName="linearProcess" presStyleCnt="0"/>
      <dgm:spPr/>
    </dgm:pt>
    <dgm:pt modelId="{C811B3BE-6614-4A3D-914E-A1A09D2BB3F6}" type="pres">
      <dgm:prSet presAssocID="{00E5C659-3905-477D-93C0-6960AA258190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F1E815-1C79-49BC-BB50-A0B560B1D98E}" type="presOf" srcId="{00E5C659-3905-477D-93C0-6960AA258190}" destId="{C811B3BE-6614-4A3D-914E-A1A09D2BB3F6}" srcOrd="0" destOrd="0" presId="urn:microsoft.com/office/officeart/2005/8/layout/hProcess9"/>
    <dgm:cxn modelId="{0B327EE4-4632-45C7-A1B4-4EDB00E157E5}" type="presOf" srcId="{BC6AEFA4-BDBC-47B8-8684-663A67766995}" destId="{1F827E7D-D8C3-417E-B881-7D9E3CE20B60}" srcOrd="0" destOrd="0" presId="urn:microsoft.com/office/officeart/2005/8/layout/hProcess9"/>
    <dgm:cxn modelId="{24B39FAB-108A-40FB-883E-B428D0BD30B4}" srcId="{BC6AEFA4-BDBC-47B8-8684-663A67766995}" destId="{00E5C659-3905-477D-93C0-6960AA258190}" srcOrd="0" destOrd="0" parTransId="{7F862502-6869-4335-ABC7-C6619ED22389}" sibTransId="{A33DC386-0861-4DC0-AC29-5A7DB61929FD}"/>
    <dgm:cxn modelId="{FB26779A-F273-467E-9630-8148BCBC645D}" type="presParOf" srcId="{1F827E7D-D8C3-417E-B881-7D9E3CE20B60}" destId="{A7594A06-CF29-42A8-8D0B-1BC57AD4272D}" srcOrd="0" destOrd="0" presId="urn:microsoft.com/office/officeart/2005/8/layout/hProcess9"/>
    <dgm:cxn modelId="{E717A1EF-D7B9-4F68-B802-18E10FC45C31}" type="presParOf" srcId="{1F827E7D-D8C3-417E-B881-7D9E3CE20B60}" destId="{E6391C37-2D0B-405E-A15E-D38D0DEADBFB}" srcOrd="1" destOrd="0" presId="urn:microsoft.com/office/officeart/2005/8/layout/hProcess9"/>
    <dgm:cxn modelId="{64E48384-C207-43F6-9B5E-26EFC073FDDB}" type="presParOf" srcId="{E6391C37-2D0B-405E-A15E-D38D0DEADBFB}" destId="{C811B3BE-6614-4A3D-914E-A1A09D2BB3F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707B3B79-5F75-4F7B-9DAD-73A0B583EBFF}" type="doc">
      <dgm:prSet loTypeId="urn:microsoft.com/office/officeart/2005/8/layout/equation1" loCatId="relationship" qsTypeId="urn:microsoft.com/office/officeart/2005/8/quickstyle/3d2" qsCatId="3D" csTypeId="urn:microsoft.com/office/officeart/2005/8/colors/colorful5" csCatId="colorful" phldr="1"/>
      <dgm:spPr/>
    </dgm:pt>
    <dgm:pt modelId="{0125321D-8ADC-4996-B064-E3192ABA0466}">
      <dgm:prSet phldrT="[Texto]"/>
      <dgm:spPr/>
      <dgm:t>
        <a:bodyPr/>
        <a:lstStyle/>
        <a:p>
          <a:r>
            <a:rPr lang="pt-BR" dirty="0" smtClean="0"/>
            <a:t>Data Cálculo</a:t>
          </a:r>
          <a:endParaRPr lang="pt-BR" dirty="0"/>
        </a:p>
      </dgm:t>
    </dgm:pt>
    <dgm:pt modelId="{83CE0E9F-A1B7-4401-B06C-91EDC118935A}" type="parTrans" cxnId="{79C0FE81-7597-4AC7-A83B-AA62EA022939}">
      <dgm:prSet/>
      <dgm:spPr/>
      <dgm:t>
        <a:bodyPr/>
        <a:lstStyle/>
        <a:p>
          <a:endParaRPr lang="pt-BR"/>
        </a:p>
      </dgm:t>
    </dgm:pt>
    <dgm:pt modelId="{84D1C4A8-9433-4358-98D2-D94BEEE58513}" type="sibTrans" cxnId="{79C0FE81-7597-4AC7-A83B-AA62EA022939}">
      <dgm:prSet/>
      <dgm:spPr/>
      <dgm:t>
        <a:bodyPr/>
        <a:lstStyle/>
        <a:p>
          <a:endParaRPr lang="pt-BR"/>
        </a:p>
      </dgm:t>
    </dgm:pt>
    <dgm:pt modelId="{618D66D9-79EF-4001-A6D4-14D248F8788C}">
      <dgm:prSet phldrT="[Texto]"/>
      <dgm:spPr/>
      <dgm:t>
        <a:bodyPr/>
        <a:lstStyle/>
        <a:p>
          <a:r>
            <a:rPr lang="pt-BR" dirty="0" smtClean="0"/>
            <a:t>Data do Balanço</a:t>
          </a:r>
          <a:endParaRPr lang="pt-BR" dirty="0"/>
        </a:p>
      </dgm:t>
    </dgm:pt>
    <dgm:pt modelId="{1F56D1C6-8E7A-4BE5-8BCE-1C5A966A05D6}" type="parTrans" cxnId="{7200AEDC-E6A5-49F5-B06C-9D88FED3D47F}">
      <dgm:prSet/>
      <dgm:spPr/>
      <dgm:t>
        <a:bodyPr/>
        <a:lstStyle/>
        <a:p>
          <a:endParaRPr lang="pt-BR"/>
        </a:p>
      </dgm:t>
    </dgm:pt>
    <dgm:pt modelId="{81FB164E-8207-4B3E-81F2-A91F8BFE8DF2}" type="sibTrans" cxnId="{7200AEDC-E6A5-49F5-B06C-9D88FED3D47F}">
      <dgm:prSet/>
      <dgm:spPr/>
      <dgm:t>
        <a:bodyPr/>
        <a:lstStyle/>
        <a:p>
          <a:endParaRPr lang="pt-BR"/>
        </a:p>
      </dgm:t>
    </dgm:pt>
    <dgm:pt modelId="{B8D830C9-BB0C-41DC-8CBD-867DFA93C991}" type="pres">
      <dgm:prSet presAssocID="{707B3B79-5F75-4F7B-9DAD-73A0B583EBFF}" presName="linearFlow" presStyleCnt="0">
        <dgm:presLayoutVars>
          <dgm:dir/>
          <dgm:resizeHandles val="exact"/>
        </dgm:presLayoutVars>
      </dgm:prSet>
      <dgm:spPr/>
    </dgm:pt>
    <dgm:pt modelId="{5AF5025B-D592-4C6D-83CE-09B2F8C3F7A5}" type="pres">
      <dgm:prSet presAssocID="{0125321D-8ADC-4996-B064-E3192ABA046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95C03B-397E-4A8B-8917-6F46819B717D}" type="pres">
      <dgm:prSet presAssocID="{84D1C4A8-9433-4358-98D2-D94BEEE58513}" presName="spacerL" presStyleCnt="0"/>
      <dgm:spPr/>
    </dgm:pt>
    <dgm:pt modelId="{DA7D69BB-EE61-4FDD-AC65-238BE0CF3655}" type="pres">
      <dgm:prSet presAssocID="{84D1C4A8-9433-4358-98D2-D94BEEE58513}" presName="sibTrans" presStyleLbl="sibTrans2D1" presStyleIdx="0" presStyleCnt="1"/>
      <dgm:spPr/>
      <dgm:t>
        <a:bodyPr/>
        <a:lstStyle/>
        <a:p>
          <a:endParaRPr lang="pt-BR"/>
        </a:p>
      </dgm:t>
    </dgm:pt>
    <dgm:pt modelId="{B4F59EBA-E16D-46D8-9F93-F82C8C922797}" type="pres">
      <dgm:prSet presAssocID="{84D1C4A8-9433-4358-98D2-D94BEEE58513}" presName="spacerR" presStyleCnt="0"/>
      <dgm:spPr/>
    </dgm:pt>
    <dgm:pt modelId="{FC6F5AA6-6F27-4086-BC48-5AA120A73CBE}" type="pres">
      <dgm:prSet presAssocID="{618D66D9-79EF-4001-A6D4-14D248F8788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90D473-DCF3-4B7D-B930-5F8DC94DE5DE}" type="presOf" srcId="{618D66D9-79EF-4001-A6D4-14D248F8788C}" destId="{FC6F5AA6-6F27-4086-BC48-5AA120A73CBE}" srcOrd="0" destOrd="0" presId="urn:microsoft.com/office/officeart/2005/8/layout/equation1"/>
    <dgm:cxn modelId="{7200AEDC-E6A5-49F5-B06C-9D88FED3D47F}" srcId="{707B3B79-5F75-4F7B-9DAD-73A0B583EBFF}" destId="{618D66D9-79EF-4001-A6D4-14D248F8788C}" srcOrd="1" destOrd="0" parTransId="{1F56D1C6-8E7A-4BE5-8BCE-1C5A966A05D6}" sibTransId="{81FB164E-8207-4B3E-81F2-A91F8BFE8DF2}"/>
    <dgm:cxn modelId="{3ACB9555-24ED-417F-A7D7-D0C1173C58EE}" type="presOf" srcId="{707B3B79-5F75-4F7B-9DAD-73A0B583EBFF}" destId="{B8D830C9-BB0C-41DC-8CBD-867DFA93C991}" srcOrd="0" destOrd="0" presId="urn:microsoft.com/office/officeart/2005/8/layout/equation1"/>
    <dgm:cxn modelId="{79C0FE81-7597-4AC7-A83B-AA62EA022939}" srcId="{707B3B79-5F75-4F7B-9DAD-73A0B583EBFF}" destId="{0125321D-8ADC-4996-B064-E3192ABA0466}" srcOrd="0" destOrd="0" parTransId="{83CE0E9F-A1B7-4401-B06C-91EDC118935A}" sibTransId="{84D1C4A8-9433-4358-98D2-D94BEEE58513}"/>
    <dgm:cxn modelId="{596E6F5D-5329-42D9-BEBA-B30860626C05}" type="presOf" srcId="{84D1C4A8-9433-4358-98D2-D94BEEE58513}" destId="{DA7D69BB-EE61-4FDD-AC65-238BE0CF3655}" srcOrd="0" destOrd="0" presId="urn:microsoft.com/office/officeart/2005/8/layout/equation1"/>
    <dgm:cxn modelId="{9DACFFCF-1FB8-4378-A29D-E151B96D7EB0}" type="presOf" srcId="{0125321D-8ADC-4996-B064-E3192ABA0466}" destId="{5AF5025B-D592-4C6D-83CE-09B2F8C3F7A5}" srcOrd="0" destOrd="0" presId="urn:microsoft.com/office/officeart/2005/8/layout/equation1"/>
    <dgm:cxn modelId="{FA04A4F3-ACAE-47FB-B00E-18A2C730DB6D}" type="presParOf" srcId="{B8D830C9-BB0C-41DC-8CBD-867DFA93C991}" destId="{5AF5025B-D592-4C6D-83CE-09B2F8C3F7A5}" srcOrd="0" destOrd="0" presId="urn:microsoft.com/office/officeart/2005/8/layout/equation1"/>
    <dgm:cxn modelId="{4E94B751-36D5-4021-A61B-11885BA50E81}" type="presParOf" srcId="{B8D830C9-BB0C-41DC-8CBD-867DFA93C991}" destId="{3895C03B-397E-4A8B-8917-6F46819B717D}" srcOrd="1" destOrd="0" presId="urn:microsoft.com/office/officeart/2005/8/layout/equation1"/>
    <dgm:cxn modelId="{9FB34E70-3703-4AC5-82FA-A188CC895A57}" type="presParOf" srcId="{B8D830C9-BB0C-41DC-8CBD-867DFA93C991}" destId="{DA7D69BB-EE61-4FDD-AC65-238BE0CF3655}" srcOrd="2" destOrd="0" presId="urn:microsoft.com/office/officeart/2005/8/layout/equation1"/>
    <dgm:cxn modelId="{439B95F7-639E-4C48-B434-7E994F77260A}" type="presParOf" srcId="{B8D830C9-BB0C-41DC-8CBD-867DFA93C991}" destId="{B4F59EBA-E16D-46D8-9F93-F82C8C922797}" srcOrd="3" destOrd="0" presId="urn:microsoft.com/office/officeart/2005/8/layout/equation1"/>
    <dgm:cxn modelId="{8FCD408F-BCFF-4A27-A5D9-43C245212320}" type="presParOf" srcId="{B8D830C9-BB0C-41DC-8CBD-867DFA93C991}" destId="{FC6F5AA6-6F27-4086-BC48-5AA120A73CBE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A7B8AC5C-5E3C-43A1-A41F-F70EF91E50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73B064-1A92-48C1-98CE-3834CDE86351}">
      <dgm:prSet/>
      <dgm:spPr/>
      <dgm:t>
        <a:bodyPr/>
        <a:lstStyle/>
        <a:p>
          <a:pPr algn="ctr" rtl="0"/>
          <a:r>
            <a:rPr lang="pt-BR" dirty="0" smtClean="0"/>
            <a:t>Fluxo para exercício 2016</a:t>
          </a:r>
          <a:endParaRPr lang="pt-BR" dirty="0"/>
        </a:p>
      </dgm:t>
    </dgm:pt>
    <dgm:pt modelId="{EEF6D438-8962-4191-8158-474DAADC3ED3}" type="parTrans" cxnId="{061DB383-C070-409C-BA6D-275BF6F49485}">
      <dgm:prSet/>
      <dgm:spPr/>
      <dgm:t>
        <a:bodyPr/>
        <a:lstStyle/>
        <a:p>
          <a:endParaRPr lang="pt-BR"/>
        </a:p>
      </dgm:t>
    </dgm:pt>
    <dgm:pt modelId="{E049F13E-4253-4A64-9274-A4C60642ACFC}" type="sibTrans" cxnId="{061DB383-C070-409C-BA6D-275BF6F49485}">
      <dgm:prSet/>
      <dgm:spPr/>
      <dgm:t>
        <a:bodyPr/>
        <a:lstStyle/>
        <a:p>
          <a:endParaRPr lang="pt-BR"/>
        </a:p>
      </dgm:t>
    </dgm:pt>
    <dgm:pt modelId="{BC007608-A95E-45FA-90A9-63080BC1055D}" type="pres">
      <dgm:prSet presAssocID="{A7B8AC5C-5E3C-43A1-A41F-F70EF91E50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6D854F-1F28-4222-9CA7-33AF2DCF3BB2}" type="pres">
      <dgm:prSet presAssocID="{9773B064-1A92-48C1-98CE-3834CDE863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1DB383-C070-409C-BA6D-275BF6F49485}" srcId="{A7B8AC5C-5E3C-43A1-A41F-F70EF91E509F}" destId="{9773B064-1A92-48C1-98CE-3834CDE86351}" srcOrd="0" destOrd="0" parTransId="{EEF6D438-8962-4191-8158-474DAADC3ED3}" sibTransId="{E049F13E-4253-4A64-9274-A4C60642ACFC}"/>
    <dgm:cxn modelId="{0271051A-1D02-44F9-A4F6-52D460DA0B49}" type="presOf" srcId="{9773B064-1A92-48C1-98CE-3834CDE86351}" destId="{056D854F-1F28-4222-9CA7-33AF2DCF3BB2}" srcOrd="0" destOrd="0" presId="urn:microsoft.com/office/officeart/2005/8/layout/vList2"/>
    <dgm:cxn modelId="{EF2701C9-4C43-4CD4-A75D-404E5327B39B}" type="presOf" srcId="{A7B8AC5C-5E3C-43A1-A41F-F70EF91E509F}" destId="{BC007608-A95E-45FA-90A9-63080BC1055D}" srcOrd="0" destOrd="0" presId="urn:microsoft.com/office/officeart/2005/8/layout/vList2"/>
    <dgm:cxn modelId="{EDC5C4B6-4E94-4B15-AEC2-FADFE7A1DF54}" type="presParOf" srcId="{BC007608-A95E-45FA-90A9-63080BC1055D}" destId="{056D854F-1F28-4222-9CA7-33AF2DCF3B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DB52FB-AA08-4DA3-B408-78FCCA522904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B4F77C7-1215-4A7B-B8EB-88353EF60157}">
      <dgm:prSet phldrT="[Texto]"/>
      <dgm:spPr/>
      <dgm:t>
        <a:bodyPr/>
        <a:lstStyle/>
        <a:p>
          <a:r>
            <a:rPr lang="pt-BR" dirty="0" smtClean="0"/>
            <a:t>Instrumento de Gestão</a:t>
          </a:r>
          <a:endParaRPr lang="pt-BR" dirty="0"/>
        </a:p>
      </dgm:t>
    </dgm:pt>
    <dgm:pt modelId="{E2103857-DA0C-4AEF-A29C-56D901464833}" type="parTrans" cxnId="{4E2C1C07-5CE9-4528-9DF6-D25298F644C3}">
      <dgm:prSet/>
      <dgm:spPr/>
      <dgm:t>
        <a:bodyPr/>
        <a:lstStyle/>
        <a:p>
          <a:endParaRPr lang="pt-BR"/>
        </a:p>
      </dgm:t>
    </dgm:pt>
    <dgm:pt modelId="{36A9962E-1E4A-45FD-990D-7C04BAD5C57A}" type="sibTrans" cxnId="{4E2C1C07-5CE9-4528-9DF6-D25298F644C3}">
      <dgm:prSet/>
      <dgm:spPr/>
      <dgm:t>
        <a:bodyPr/>
        <a:lstStyle/>
        <a:p>
          <a:endParaRPr lang="pt-BR"/>
        </a:p>
      </dgm:t>
    </dgm:pt>
    <dgm:pt modelId="{BB066C4D-8149-4121-A6AB-5EECE6399C96}">
      <dgm:prSet phldrT="[Texto]"/>
      <dgm:spPr/>
      <dgm:t>
        <a:bodyPr/>
        <a:lstStyle/>
        <a:p>
          <a:r>
            <a:rPr lang="pt-BR" dirty="0" smtClean="0"/>
            <a:t>Avaliação Atuarial</a:t>
          </a:r>
          <a:endParaRPr lang="pt-BR" dirty="0"/>
        </a:p>
      </dgm:t>
    </dgm:pt>
    <dgm:pt modelId="{0765D3A4-8666-42E4-BEBA-DD5C877BB5CC}" type="parTrans" cxnId="{4E996741-4C21-4A2D-9277-06584250D807}">
      <dgm:prSet/>
      <dgm:spPr/>
      <dgm:t>
        <a:bodyPr/>
        <a:lstStyle/>
        <a:p>
          <a:endParaRPr lang="pt-BR"/>
        </a:p>
      </dgm:t>
    </dgm:pt>
    <dgm:pt modelId="{1E774760-FD21-403E-9803-05D3405004A6}" type="sibTrans" cxnId="{4E996741-4C21-4A2D-9277-06584250D807}">
      <dgm:prSet/>
      <dgm:spPr/>
      <dgm:t>
        <a:bodyPr/>
        <a:lstStyle/>
        <a:p>
          <a:endParaRPr lang="pt-BR"/>
        </a:p>
      </dgm:t>
    </dgm:pt>
    <dgm:pt modelId="{54C3D97D-288A-4C5D-B127-4ED0A7BEA866}" type="pres">
      <dgm:prSet presAssocID="{69DB52FB-AA08-4DA3-B408-78FCCA52290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AC9DE6-D8E7-4E85-B4EE-71A1D8371E5D}" type="pres">
      <dgm:prSet presAssocID="{69DB52FB-AA08-4DA3-B408-78FCCA522904}" presName="ribbon" presStyleLbl="node1" presStyleIdx="0" presStyleCnt="1"/>
      <dgm:spPr/>
    </dgm:pt>
    <dgm:pt modelId="{DA22142C-417B-4533-83E2-E31CC8C4B2C3}" type="pres">
      <dgm:prSet presAssocID="{69DB52FB-AA08-4DA3-B408-78FCCA52290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55B237-4898-45FA-BA37-9DAC78BDD80F}" type="pres">
      <dgm:prSet presAssocID="{69DB52FB-AA08-4DA3-B408-78FCCA52290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E996741-4C21-4A2D-9277-06584250D807}" srcId="{69DB52FB-AA08-4DA3-B408-78FCCA522904}" destId="{BB066C4D-8149-4121-A6AB-5EECE6399C96}" srcOrd="1" destOrd="0" parTransId="{0765D3A4-8666-42E4-BEBA-DD5C877BB5CC}" sibTransId="{1E774760-FD21-403E-9803-05D3405004A6}"/>
    <dgm:cxn modelId="{391EB075-0E54-4571-AC03-F8241C887410}" type="presOf" srcId="{7B4F77C7-1215-4A7B-B8EB-88353EF60157}" destId="{DA22142C-417B-4533-83E2-E31CC8C4B2C3}" srcOrd="0" destOrd="0" presId="urn:microsoft.com/office/officeart/2005/8/layout/arrow6"/>
    <dgm:cxn modelId="{4E2C1C07-5CE9-4528-9DF6-D25298F644C3}" srcId="{69DB52FB-AA08-4DA3-B408-78FCCA522904}" destId="{7B4F77C7-1215-4A7B-B8EB-88353EF60157}" srcOrd="0" destOrd="0" parTransId="{E2103857-DA0C-4AEF-A29C-56D901464833}" sibTransId="{36A9962E-1E4A-45FD-990D-7C04BAD5C57A}"/>
    <dgm:cxn modelId="{3383E1CE-5061-4E32-B588-B05F38438752}" type="presOf" srcId="{BB066C4D-8149-4121-A6AB-5EECE6399C96}" destId="{EA55B237-4898-45FA-BA37-9DAC78BDD80F}" srcOrd="0" destOrd="0" presId="urn:microsoft.com/office/officeart/2005/8/layout/arrow6"/>
    <dgm:cxn modelId="{589553FD-971F-4E0A-ACC0-F0B0EB4BA064}" type="presOf" srcId="{69DB52FB-AA08-4DA3-B408-78FCCA522904}" destId="{54C3D97D-288A-4C5D-B127-4ED0A7BEA866}" srcOrd="0" destOrd="0" presId="urn:microsoft.com/office/officeart/2005/8/layout/arrow6"/>
    <dgm:cxn modelId="{2D6436AB-D6E6-4406-9CAA-13622BC21ADD}" type="presParOf" srcId="{54C3D97D-288A-4C5D-B127-4ED0A7BEA866}" destId="{8EAC9DE6-D8E7-4E85-B4EE-71A1D8371E5D}" srcOrd="0" destOrd="0" presId="urn:microsoft.com/office/officeart/2005/8/layout/arrow6"/>
    <dgm:cxn modelId="{7A21DA93-F9FD-4F0A-8335-D83157BE16C6}" type="presParOf" srcId="{54C3D97D-288A-4C5D-B127-4ED0A7BEA866}" destId="{DA22142C-417B-4533-83E2-E31CC8C4B2C3}" srcOrd="1" destOrd="0" presId="urn:microsoft.com/office/officeart/2005/8/layout/arrow6"/>
    <dgm:cxn modelId="{97BDE86A-4C53-41E8-B307-527D8EFA2D41}" type="presParOf" srcId="{54C3D97D-288A-4C5D-B127-4ED0A7BEA866}" destId="{EA55B237-4898-45FA-BA37-9DAC78BDD80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5AB1818-207B-444E-A7E7-AFA0C5D7FC8E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238F57E-5091-447F-BDE6-E219E44945E5}">
      <dgm:prSet phldrT="[Texto]"/>
      <dgm:spPr/>
      <dgm:t>
        <a:bodyPr/>
        <a:lstStyle/>
        <a:p>
          <a:r>
            <a:rPr lang="pt-BR" dirty="0" smtClean="0"/>
            <a:t> Consistência dos dados  </a:t>
          </a:r>
        </a:p>
        <a:p>
          <a:r>
            <a:rPr lang="pt-BR" dirty="0" smtClean="0"/>
            <a:t>2º semestre/16</a:t>
          </a:r>
          <a:endParaRPr lang="pt-BR" dirty="0"/>
        </a:p>
      </dgm:t>
    </dgm:pt>
    <dgm:pt modelId="{7C03AFF3-3A41-4923-8B58-009E373C84C1}" type="parTrans" cxnId="{F6F1F956-97FE-48ED-BFD1-7555B5B9AE91}">
      <dgm:prSet/>
      <dgm:spPr/>
      <dgm:t>
        <a:bodyPr/>
        <a:lstStyle/>
        <a:p>
          <a:endParaRPr lang="pt-BR"/>
        </a:p>
      </dgm:t>
    </dgm:pt>
    <dgm:pt modelId="{8D42F8BF-9FE1-4962-BBE9-AA251318669D}" type="sibTrans" cxnId="{F6F1F956-97FE-48ED-BFD1-7555B5B9AE91}">
      <dgm:prSet/>
      <dgm:spPr/>
      <dgm:t>
        <a:bodyPr/>
        <a:lstStyle/>
        <a:p>
          <a:endParaRPr lang="pt-BR"/>
        </a:p>
      </dgm:t>
    </dgm:pt>
    <dgm:pt modelId="{9F1EBF2F-31E0-4B16-AA07-2BDA75E90E46}">
      <dgm:prSet phldrT="[Texto]"/>
      <dgm:spPr/>
      <dgm:t>
        <a:bodyPr/>
        <a:lstStyle/>
        <a:p>
          <a:r>
            <a:rPr lang="pt-BR" dirty="0" smtClean="0"/>
            <a:t>Elaboração do Estudo</a:t>
          </a:r>
        </a:p>
        <a:p>
          <a:r>
            <a:rPr lang="pt-BR" dirty="0" smtClean="0"/>
            <a:t>Data Cálculo 31/12/2016</a:t>
          </a:r>
          <a:endParaRPr lang="pt-BR" dirty="0"/>
        </a:p>
      </dgm:t>
    </dgm:pt>
    <dgm:pt modelId="{DC03D670-C0DB-4C9A-B079-B8A9BABD08D7}" type="parTrans" cxnId="{FE286A6E-A7DB-43DD-B647-7332B07F34F5}">
      <dgm:prSet/>
      <dgm:spPr/>
      <dgm:t>
        <a:bodyPr/>
        <a:lstStyle/>
        <a:p>
          <a:endParaRPr lang="pt-BR"/>
        </a:p>
      </dgm:t>
    </dgm:pt>
    <dgm:pt modelId="{8C9D0367-B323-4E1C-848D-109FBB982E78}" type="sibTrans" cxnId="{FE286A6E-A7DB-43DD-B647-7332B07F34F5}">
      <dgm:prSet/>
      <dgm:spPr/>
      <dgm:t>
        <a:bodyPr/>
        <a:lstStyle/>
        <a:p>
          <a:endParaRPr lang="pt-BR"/>
        </a:p>
      </dgm:t>
    </dgm:pt>
    <dgm:pt modelId="{7A390D72-3078-4FAB-8EED-207E2F966943}">
      <dgm:prSet phldrT="[Texto]"/>
      <dgm:spPr/>
      <dgm:t>
        <a:bodyPr/>
        <a:lstStyle/>
        <a:p>
          <a:r>
            <a:rPr lang="pt-BR" dirty="0" smtClean="0"/>
            <a:t>Atualização Provisões Balanço/16</a:t>
          </a:r>
          <a:endParaRPr lang="pt-BR" dirty="0"/>
        </a:p>
      </dgm:t>
    </dgm:pt>
    <dgm:pt modelId="{61099A08-56DD-4EF9-A4DD-85AE29F95F6D}" type="parTrans" cxnId="{D5085C2B-3E49-4E9B-85DC-866DD4A038DA}">
      <dgm:prSet/>
      <dgm:spPr/>
      <dgm:t>
        <a:bodyPr/>
        <a:lstStyle/>
        <a:p>
          <a:endParaRPr lang="pt-BR"/>
        </a:p>
      </dgm:t>
    </dgm:pt>
    <dgm:pt modelId="{26B2368C-F403-4EE6-9D58-0BCDDF942D57}" type="sibTrans" cxnId="{D5085C2B-3E49-4E9B-85DC-866DD4A038DA}">
      <dgm:prSet/>
      <dgm:spPr/>
      <dgm:t>
        <a:bodyPr/>
        <a:lstStyle/>
        <a:p>
          <a:endParaRPr lang="pt-BR"/>
        </a:p>
      </dgm:t>
    </dgm:pt>
    <dgm:pt modelId="{663A9C58-BA38-43BB-B29B-C367BE49CD6F}">
      <dgm:prSet phldrT="[Texto]"/>
      <dgm:spPr/>
      <dgm:t>
        <a:bodyPr/>
        <a:lstStyle/>
        <a:p>
          <a:r>
            <a:rPr lang="pt-BR" dirty="0" smtClean="0"/>
            <a:t>Publicação LRF janeiro/17</a:t>
          </a:r>
          <a:endParaRPr lang="pt-BR" dirty="0"/>
        </a:p>
      </dgm:t>
    </dgm:pt>
    <dgm:pt modelId="{21692928-49F0-4ADE-BFFE-7D52DFEFB1C7}" type="parTrans" cxnId="{1DA21875-23AD-48B7-A490-7280D3A87088}">
      <dgm:prSet/>
      <dgm:spPr/>
      <dgm:t>
        <a:bodyPr/>
        <a:lstStyle/>
        <a:p>
          <a:endParaRPr lang="pt-BR"/>
        </a:p>
      </dgm:t>
    </dgm:pt>
    <dgm:pt modelId="{6E3D7574-F8A5-4EA9-901F-51FC9468F6FA}" type="sibTrans" cxnId="{1DA21875-23AD-48B7-A490-7280D3A87088}">
      <dgm:prSet/>
      <dgm:spPr/>
      <dgm:t>
        <a:bodyPr/>
        <a:lstStyle/>
        <a:p>
          <a:endParaRPr lang="pt-BR"/>
        </a:p>
      </dgm:t>
    </dgm:pt>
    <dgm:pt modelId="{E801FBAC-A907-46BE-A6F4-9DC9C693B64E}">
      <dgm:prSet phldrT="[Texto]"/>
      <dgm:spPr/>
      <dgm:t>
        <a:bodyPr/>
        <a:lstStyle/>
        <a:p>
          <a:r>
            <a:rPr lang="pt-BR" dirty="0" smtClean="0"/>
            <a:t>Anexo Metas Fiscais na LDO de 2017</a:t>
          </a:r>
          <a:endParaRPr lang="pt-BR" dirty="0"/>
        </a:p>
      </dgm:t>
    </dgm:pt>
    <dgm:pt modelId="{356234EA-6EE1-4530-B66C-301EF348FB13}" type="parTrans" cxnId="{72D2EFB2-D6EE-48EB-92DF-2B19E5EB8A11}">
      <dgm:prSet/>
      <dgm:spPr/>
      <dgm:t>
        <a:bodyPr/>
        <a:lstStyle/>
        <a:p>
          <a:endParaRPr lang="pt-BR"/>
        </a:p>
      </dgm:t>
    </dgm:pt>
    <dgm:pt modelId="{329F6D61-E36E-419B-B7A8-A16CA751C8FA}" type="sibTrans" cxnId="{72D2EFB2-D6EE-48EB-92DF-2B19E5EB8A11}">
      <dgm:prSet/>
      <dgm:spPr/>
      <dgm:t>
        <a:bodyPr/>
        <a:lstStyle/>
        <a:p>
          <a:endParaRPr lang="pt-BR"/>
        </a:p>
      </dgm:t>
    </dgm:pt>
    <dgm:pt modelId="{A015C312-B6CE-417C-9AC8-2C7EBF68B959}">
      <dgm:prSet/>
      <dgm:spPr/>
      <dgm:t>
        <a:bodyPr/>
        <a:lstStyle/>
        <a:p>
          <a:r>
            <a:rPr lang="pt-BR" dirty="0" smtClean="0"/>
            <a:t>Envio DRAA</a:t>
          </a:r>
          <a:endParaRPr lang="pt-BR" dirty="0"/>
        </a:p>
      </dgm:t>
    </dgm:pt>
    <dgm:pt modelId="{D28CF467-C4E7-4244-B91E-95C34E3BFB82}" type="parTrans" cxnId="{67951A74-64AA-45F7-8F86-F0F3768CBCC8}">
      <dgm:prSet/>
      <dgm:spPr/>
      <dgm:t>
        <a:bodyPr/>
        <a:lstStyle/>
        <a:p>
          <a:endParaRPr lang="pt-BR"/>
        </a:p>
      </dgm:t>
    </dgm:pt>
    <dgm:pt modelId="{432D7B62-2C15-44C1-A84A-1665B1F24C82}" type="sibTrans" cxnId="{67951A74-64AA-45F7-8F86-F0F3768CBCC8}">
      <dgm:prSet/>
      <dgm:spPr/>
      <dgm:t>
        <a:bodyPr/>
        <a:lstStyle/>
        <a:p>
          <a:endParaRPr lang="pt-BR"/>
        </a:p>
      </dgm:t>
    </dgm:pt>
    <dgm:pt modelId="{BAF21C97-88AF-4B2B-9C59-AD556E010F9B}">
      <dgm:prSet/>
      <dgm:spPr/>
      <dgm:t>
        <a:bodyPr/>
        <a:lstStyle/>
        <a:p>
          <a:r>
            <a:rPr lang="pt-BR" dirty="0" smtClean="0"/>
            <a:t>Atualização base cadastral </a:t>
          </a:r>
        </a:p>
        <a:p>
          <a:r>
            <a:rPr lang="pt-BR" dirty="0" smtClean="0"/>
            <a:t>1º Semestre/16</a:t>
          </a:r>
          <a:endParaRPr lang="pt-BR" dirty="0"/>
        </a:p>
      </dgm:t>
    </dgm:pt>
    <dgm:pt modelId="{67D112C4-994B-4A59-BED0-AEE4397C1E15}" type="parTrans" cxnId="{57F74BDD-C8EF-4967-A159-DB5FD27DA52E}">
      <dgm:prSet/>
      <dgm:spPr/>
      <dgm:t>
        <a:bodyPr/>
        <a:lstStyle/>
        <a:p>
          <a:endParaRPr lang="pt-BR"/>
        </a:p>
      </dgm:t>
    </dgm:pt>
    <dgm:pt modelId="{F73321FB-4EE0-466E-AB2E-A5BD625FB853}" type="sibTrans" cxnId="{57F74BDD-C8EF-4967-A159-DB5FD27DA52E}">
      <dgm:prSet/>
      <dgm:spPr/>
      <dgm:t>
        <a:bodyPr/>
        <a:lstStyle/>
        <a:p>
          <a:endParaRPr lang="pt-BR"/>
        </a:p>
      </dgm:t>
    </dgm:pt>
    <dgm:pt modelId="{812E8A9E-E736-427F-802D-2118669EC9EB}" type="pres">
      <dgm:prSet presAssocID="{15AB1818-207B-444E-A7E7-AFA0C5D7FC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6D0D61-0C66-498F-9906-5D8B4C3E8409}" type="pres">
      <dgm:prSet presAssocID="{15AB1818-207B-444E-A7E7-AFA0C5D7FC8E}" presName="cycle" presStyleCnt="0"/>
      <dgm:spPr/>
    </dgm:pt>
    <dgm:pt modelId="{D2A6CA0D-F7C9-4936-BFC3-E9EC35EBBBA9}" type="pres">
      <dgm:prSet presAssocID="{BAF21C97-88AF-4B2B-9C59-AD556E010F9B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CCBED-8ACD-4C44-A8E2-08500D534380}" type="pres">
      <dgm:prSet presAssocID="{F73321FB-4EE0-466E-AB2E-A5BD625FB853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B2E28885-7526-4CF9-812C-4CA96862C7CB}" type="pres">
      <dgm:prSet presAssocID="{4238F57E-5091-447F-BDE6-E219E44945E5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EB59E6-9ED8-42AA-A9A2-EE6E073E3D83}" type="pres">
      <dgm:prSet presAssocID="{9F1EBF2F-31E0-4B16-AA07-2BDA75E90E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BF9959-C10A-42F1-A0FC-835E4EDDF93A}" type="pres">
      <dgm:prSet presAssocID="{7A390D72-3078-4FAB-8EED-207E2F966943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B8A09D-2D1F-4F9D-9BB9-2464D9F862A2}" type="pres">
      <dgm:prSet presAssocID="{663A9C58-BA38-43BB-B29B-C367BE49CD6F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71EF75-08FC-4882-A50F-AE350962823F}" type="pres">
      <dgm:prSet presAssocID="{E801FBAC-A907-46BE-A6F4-9DC9C693B64E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C2E0BA-7A62-4C87-B3C0-002233FE6A17}" type="pres">
      <dgm:prSet presAssocID="{A015C312-B6CE-417C-9AC8-2C7EBF68B959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FDA391-C039-49E9-8851-F5E23C23D93C}" type="presOf" srcId="{15AB1818-207B-444E-A7E7-AFA0C5D7FC8E}" destId="{812E8A9E-E736-427F-802D-2118669EC9EB}" srcOrd="0" destOrd="0" presId="urn:microsoft.com/office/officeart/2005/8/layout/cycle3"/>
    <dgm:cxn modelId="{F6F1F956-97FE-48ED-BFD1-7555B5B9AE91}" srcId="{15AB1818-207B-444E-A7E7-AFA0C5D7FC8E}" destId="{4238F57E-5091-447F-BDE6-E219E44945E5}" srcOrd="1" destOrd="0" parTransId="{7C03AFF3-3A41-4923-8B58-009E373C84C1}" sibTransId="{8D42F8BF-9FE1-4962-BBE9-AA251318669D}"/>
    <dgm:cxn modelId="{FE286A6E-A7DB-43DD-B647-7332B07F34F5}" srcId="{15AB1818-207B-444E-A7E7-AFA0C5D7FC8E}" destId="{9F1EBF2F-31E0-4B16-AA07-2BDA75E90E46}" srcOrd="2" destOrd="0" parTransId="{DC03D670-C0DB-4C9A-B079-B8A9BABD08D7}" sibTransId="{8C9D0367-B323-4E1C-848D-109FBB982E78}"/>
    <dgm:cxn modelId="{67951A74-64AA-45F7-8F86-F0F3768CBCC8}" srcId="{15AB1818-207B-444E-A7E7-AFA0C5D7FC8E}" destId="{A015C312-B6CE-417C-9AC8-2C7EBF68B959}" srcOrd="6" destOrd="0" parTransId="{D28CF467-C4E7-4244-B91E-95C34E3BFB82}" sibTransId="{432D7B62-2C15-44C1-A84A-1665B1F24C82}"/>
    <dgm:cxn modelId="{1DA21875-23AD-48B7-A490-7280D3A87088}" srcId="{15AB1818-207B-444E-A7E7-AFA0C5D7FC8E}" destId="{663A9C58-BA38-43BB-B29B-C367BE49CD6F}" srcOrd="4" destOrd="0" parTransId="{21692928-49F0-4ADE-BFFE-7D52DFEFB1C7}" sibTransId="{6E3D7574-F8A5-4EA9-901F-51FC9468F6FA}"/>
    <dgm:cxn modelId="{D7D6B853-FBD9-407D-9EA3-7361021FB987}" type="presOf" srcId="{BAF21C97-88AF-4B2B-9C59-AD556E010F9B}" destId="{D2A6CA0D-F7C9-4936-BFC3-E9EC35EBBBA9}" srcOrd="0" destOrd="0" presId="urn:microsoft.com/office/officeart/2005/8/layout/cycle3"/>
    <dgm:cxn modelId="{765518EB-9BD6-4A29-A508-63FC73E6AEF0}" type="presOf" srcId="{F73321FB-4EE0-466E-AB2E-A5BD625FB853}" destId="{4B6CCBED-8ACD-4C44-A8E2-08500D534380}" srcOrd="0" destOrd="0" presId="urn:microsoft.com/office/officeart/2005/8/layout/cycle3"/>
    <dgm:cxn modelId="{EADB4B2A-ABC7-48AA-AB52-9E9B5FB6FC20}" type="presOf" srcId="{E801FBAC-A907-46BE-A6F4-9DC9C693B64E}" destId="{9671EF75-08FC-4882-A50F-AE350962823F}" srcOrd="0" destOrd="0" presId="urn:microsoft.com/office/officeart/2005/8/layout/cycle3"/>
    <dgm:cxn modelId="{72D2EFB2-D6EE-48EB-92DF-2B19E5EB8A11}" srcId="{15AB1818-207B-444E-A7E7-AFA0C5D7FC8E}" destId="{E801FBAC-A907-46BE-A6F4-9DC9C693B64E}" srcOrd="5" destOrd="0" parTransId="{356234EA-6EE1-4530-B66C-301EF348FB13}" sibTransId="{329F6D61-E36E-419B-B7A8-A16CA751C8FA}"/>
    <dgm:cxn modelId="{57F74BDD-C8EF-4967-A159-DB5FD27DA52E}" srcId="{15AB1818-207B-444E-A7E7-AFA0C5D7FC8E}" destId="{BAF21C97-88AF-4B2B-9C59-AD556E010F9B}" srcOrd="0" destOrd="0" parTransId="{67D112C4-994B-4A59-BED0-AEE4397C1E15}" sibTransId="{F73321FB-4EE0-466E-AB2E-A5BD625FB853}"/>
    <dgm:cxn modelId="{55BBF003-C981-45E4-B093-3D5E9534CCEA}" type="presOf" srcId="{4238F57E-5091-447F-BDE6-E219E44945E5}" destId="{B2E28885-7526-4CF9-812C-4CA96862C7CB}" srcOrd="0" destOrd="0" presId="urn:microsoft.com/office/officeart/2005/8/layout/cycle3"/>
    <dgm:cxn modelId="{BD03F04A-7D89-4540-B1B4-78D69E004234}" type="presOf" srcId="{663A9C58-BA38-43BB-B29B-C367BE49CD6F}" destId="{FBB8A09D-2D1F-4F9D-9BB9-2464D9F862A2}" srcOrd="0" destOrd="0" presId="urn:microsoft.com/office/officeart/2005/8/layout/cycle3"/>
    <dgm:cxn modelId="{F8151148-8609-444F-999E-30AAC0305D2E}" type="presOf" srcId="{A015C312-B6CE-417C-9AC8-2C7EBF68B959}" destId="{41C2E0BA-7A62-4C87-B3C0-002233FE6A17}" srcOrd="0" destOrd="0" presId="urn:microsoft.com/office/officeart/2005/8/layout/cycle3"/>
    <dgm:cxn modelId="{85C8C2A7-52BE-4229-A97F-F8EEEA0DA0B4}" type="presOf" srcId="{9F1EBF2F-31E0-4B16-AA07-2BDA75E90E46}" destId="{FCEB59E6-9ED8-42AA-A9A2-EE6E073E3D83}" srcOrd="0" destOrd="0" presId="urn:microsoft.com/office/officeart/2005/8/layout/cycle3"/>
    <dgm:cxn modelId="{5AFF5A7F-BD91-4AAF-9A52-19E14A94FA6F}" type="presOf" srcId="{7A390D72-3078-4FAB-8EED-207E2F966943}" destId="{E6BF9959-C10A-42F1-A0FC-835E4EDDF93A}" srcOrd="0" destOrd="0" presId="urn:microsoft.com/office/officeart/2005/8/layout/cycle3"/>
    <dgm:cxn modelId="{D5085C2B-3E49-4E9B-85DC-866DD4A038DA}" srcId="{15AB1818-207B-444E-A7E7-AFA0C5D7FC8E}" destId="{7A390D72-3078-4FAB-8EED-207E2F966943}" srcOrd="3" destOrd="0" parTransId="{61099A08-56DD-4EF9-A4DD-85AE29F95F6D}" sibTransId="{26B2368C-F403-4EE6-9D58-0BCDDF942D57}"/>
    <dgm:cxn modelId="{940C9F10-FE2D-42F5-8FB7-9C052D59D405}" type="presParOf" srcId="{812E8A9E-E736-427F-802D-2118669EC9EB}" destId="{976D0D61-0C66-498F-9906-5D8B4C3E8409}" srcOrd="0" destOrd="0" presId="urn:microsoft.com/office/officeart/2005/8/layout/cycle3"/>
    <dgm:cxn modelId="{6F99081F-1CB2-4577-A39A-0868F29026AB}" type="presParOf" srcId="{976D0D61-0C66-498F-9906-5D8B4C3E8409}" destId="{D2A6CA0D-F7C9-4936-BFC3-E9EC35EBBBA9}" srcOrd="0" destOrd="0" presId="urn:microsoft.com/office/officeart/2005/8/layout/cycle3"/>
    <dgm:cxn modelId="{6B57E457-76A1-4358-B34F-3C1E7BD7DE36}" type="presParOf" srcId="{976D0D61-0C66-498F-9906-5D8B4C3E8409}" destId="{4B6CCBED-8ACD-4C44-A8E2-08500D534380}" srcOrd="1" destOrd="0" presId="urn:microsoft.com/office/officeart/2005/8/layout/cycle3"/>
    <dgm:cxn modelId="{1C8983A4-7EDD-40FF-A2B8-82413CD84C73}" type="presParOf" srcId="{976D0D61-0C66-498F-9906-5D8B4C3E8409}" destId="{B2E28885-7526-4CF9-812C-4CA96862C7CB}" srcOrd="2" destOrd="0" presId="urn:microsoft.com/office/officeart/2005/8/layout/cycle3"/>
    <dgm:cxn modelId="{6CE37D0A-FD1F-42E8-ABF2-0104C4B6780C}" type="presParOf" srcId="{976D0D61-0C66-498F-9906-5D8B4C3E8409}" destId="{FCEB59E6-9ED8-42AA-A9A2-EE6E073E3D83}" srcOrd="3" destOrd="0" presId="urn:microsoft.com/office/officeart/2005/8/layout/cycle3"/>
    <dgm:cxn modelId="{1FAD14CF-44F7-44AB-9849-C307B39F620C}" type="presParOf" srcId="{976D0D61-0C66-498F-9906-5D8B4C3E8409}" destId="{E6BF9959-C10A-42F1-A0FC-835E4EDDF93A}" srcOrd="4" destOrd="0" presId="urn:microsoft.com/office/officeart/2005/8/layout/cycle3"/>
    <dgm:cxn modelId="{2D414707-91AF-43AD-9EE4-BDB6DE562629}" type="presParOf" srcId="{976D0D61-0C66-498F-9906-5D8B4C3E8409}" destId="{FBB8A09D-2D1F-4F9D-9BB9-2464D9F862A2}" srcOrd="5" destOrd="0" presId="urn:microsoft.com/office/officeart/2005/8/layout/cycle3"/>
    <dgm:cxn modelId="{05AB72D7-8050-45BD-9A8B-A6ABCA44616F}" type="presParOf" srcId="{976D0D61-0C66-498F-9906-5D8B4C3E8409}" destId="{9671EF75-08FC-4882-A50F-AE350962823F}" srcOrd="6" destOrd="0" presId="urn:microsoft.com/office/officeart/2005/8/layout/cycle3"/>
    <dgm:cxn modelId="{C47B5DD2-F2D8-4172-8342-F25C526BCF4F}" type="presParOf" srcId="{976D0D61-0C66-498F-9906-5D8B4C3E8409}" destId="{41C2E0BA-7A62-4C87-B3C0-002233FE6A1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96786C38-C785-4978-830C-B6580D3F64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A0623E-BFF3-40FB-9634-7AE0C196EA63}">
      <dgm:prSet/>
      <dgm:spPr/>
      <dgm:t>
        <a:bodyPr/>
        <a:lstStyle/>
        <a:p>
          <a:pPr algn="ctr" rtl="0"/>
          <a:r>
            <a:rPr lang="pt-BR" smtClean="0"/>
            <a:t>BASE CADASTRAL</a:t>
          </a:r>
          <a:endParaRPr lang="en-US"/>
        </a:p>
      </dgm:t>
    </dgm:pt>
    <dgm:pt modelId="{70289E58-8865-422E-A370-1437DA362D8E}" type="parTrans" cxnId="{DB4F9C0B-7B58-48B1-9004-CBE35123E81E}">
      <dgm:prSet/>
      <dgm:spPr/>
      <dgm:t>
        <a:bodyPr/>
        <a:lstStyle/>
        <a:p>
          <a:endParaRPr lang="en-US"/>
        </a:p>
      </dgm:t>
    </dgm:pt>
    <dgm:pt modelId="{632EB4B8-D137-4B99-94DC-6047255F0EBE}" type="sibTrans" cxnId="{DB4F9C0B-7B58-48B1-9004-CBE35123E81E}">
      <dgm:prSet/>
      <dgm:spPr/>
      <dgm:t>
        <a:bodyPr/>
        <a:lstStyle/>
        <a:p>
          <a:endParaRPr lang="en-US"/>
        </a:p>
      </dgm:t>
    </dgm:pt>
    <dgm:pt modelId="{790E6B7D-30E6-42C2-A61A-1BEB6265F898}" type="pres">
      <dgm:prSet presAssocID="{96786C38-C785-4978-830C-B6580D3F64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1540EF-924B-4432-8819-D3EA5839CC36}" type="pres">
      <dgm:prSet presAssocID="{72A0623E-BFF3-40FB-9634-7AE0C196EA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4F9C0B-7B58-48B1-9004-CBE35123E81E}" srcId="{96786C38-C785-4978-830C-B6580D3F644A}" destId="{72A0623E-BFF3-40FB-9634-7AE0C196EA63}" srcOrd="0" destOrd="0" parTransId="{70289E58-8865-422E-A370-1437DA362D8E}" sibTransId="{632EB4B8-D137-4B99-94DC-6047255F0EBE}"/>
    <dgm:cxn modelId="{62E568C3-A2B7-4B00-9DF3-DC24A41D5F24}" type="presOf" srcId="{72A0623E-BFF3-40FB-9634-7AE0C196EA63}" destId="{EB1540EF-924B-4432-8819-D3EA5839CC36}" srcOrd="0" destOrd="0" presId="urn:microsoft.com/office/officeart/2005/8/layout/vList2"/>
    <dgm:cxn modelId="{ADA08D2F-5859-4B16-9E70-78CDDD803F67}" type="presOf" srcId="{96786C38-C785-4978-830C-B6580D3F644A}" destId="{790E6B7D-30E6-42C2-A61A-1BEB6265F898}" srcOrd="0" destOrd="0" presId="urn:microsoft.com/office/officeart/2005/8/layout/vList2"/>
    <dgm:cxn modelId="{D3E1D92E-7296-4983-B8F3-4E50AA1D6B83}" type="presParOf" srcId="{790E6B7D-30E6-42C2-A61A-1BEB6265F898}" destId="{EB1540EF-924B-4432-8819-D3EA5839CC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4557ECE-CD00-4238-9F6A-EEABD5E4CD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86C41C-36DC-465B-AA59-5603E3B3157A}">
      <dgm:prSet/>
      <dgm:spPr/>
      <dgm:t>
        <a:bodyPr/>
        <a:lstStyle/>
        <a:p>
          <a:pPr algn="ctr" rtl="0"/>
          <a:r>
            <a:rPr lang="pt-BR" smtClean="0"/>
            <a:t>BASE CADASTRAL</a:t>
          </a:r>
          <a:endParaRPr lang="en-US"/>
        </a:p>
      </dgm:t>
    </dgm:pt>
    <dgm:pt modelId="{996A7019-A9DB-4AD1-9A16-B8FB90F34D09}" type="parTrans" cxnId="{3CA4022D-F75B-44F3-BA41-35A9EF1F7B65}">
      <dgm:prSet/>
      <dgm:spPr/>
      <dgm:t>
        <a:bodyPr/>
        <a:lstStyle/>
        <a:p>
          <a:endParaRPr lang="en-US"/>
        </a:p>
      </dgm:t>
    </dgm:pt>
    <dgm:pt modelId="{55351361-D8DE-4FF4-8514-870D125F4F47}" type="sibTrans" cxnId="{3CA4022D-F75B-44F3-BA41-35A9EF1F7B65}">
      <dgm:prSet/>
      <dgm:spPr/>
      <dgm:t>
        <a:bodyPr/>
        <a:lstStyle/>
        <a:p>
          <a:endParaRPr lang="en-US"/>
        </a:p>
      </dgm:t>
    </dgm:pt>
    <dgm:pt modelId="{1CD68838-AF81-42FE-9781-F616DE908430}" type="pres">
      <dgm:prSet presAssocID="{04557ECE-CD00-4238-9F6A-EEABD5E4CD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3DB09C-E347-4F34-A513-1AE81DC2AD74}" type="pres">
      <dgm:prSet presAssocID="{AE86C41C-36DC-465B-AA59-5603E3B3157A}" presName="parentText" presStyleLbl="node1" presStyleIdx="0" presStyleCnt="1" custLinFactNeighborY="665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A4022D-F75B-44F3-BA41-35A9EF1F7B65}" srcId="{04557ECE-CD00-4238-9F6A-EEABD5E4CD20}" destId="{AE86C41C-36DC-465B-AA59-5603E3B3157A}" srcOrd="0" destOrd="0" parTransId="{996A7019-A9DB-4AD1-9A16-B8FB90F34D09}" sibTransId="{55351361-D8DE-4FF4-8514-870D125F4F47}"/>
    <dgm:cxn modelId="{C2AC97F6-9E04-4EBF-84A9-0534684C15CC}" type="presOf" srcId="{AE86C41C-36DC-465B-AA59-5603E3B3157A}" destId="{4C3DB09C-E347-4F34-A513-1AE81DC2AD74}" srcOrd="0" destOrd="0" presId="urn:microsoft.com/office/officeart/2005/8/layout/vList2"/>
    <dgm:cxn modelId="{21928095-229C-4F65-8C33-30EB304CFA7E}" type="presOf" srcId="{04557ECE-CD00-4238-9F6A-EEABD5E4CD20}" destId="{1CD68838-AF81-42FE-9781-F616DE908430}" srcOrd="0" destOrd="0" presId="urn:microsoft.com/office/officeart/2005/8/layout/vList2"/>
    <dgm:cxn modelId="{D9AF440F-4993-4DF7-A3C0-DC9D0305C68F}" type="presParOf" srcId="{1CD68838-AF81-42FE-9781-F616DE908430}" destId="{4C3DB09C-E347-4F34-A513-1AE81DC2AD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7135E0FD-BE3E-4D86-BA99-E3930E24CD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355309-8295-41B5-B7E0-C64F834F3994}">
      <dgm:prSet/>
      <dgm:spPr/>
      <dgm:t>
        <a:bodyPr/>
        <a:lstStyle/>
        <a:p>
          <a:pPr algn="ctr" rtl="0"/>
          <a:r>
            <a:rPr lang="pt-BR" smtClean="0"/>
            <a:t>BASE CADASTRAL</a:t>
          </a:r>
          <a:endParaRPr lang="en-US"/>
        </a:p>
      </dgm:t>
    </dgm:pt>
    <dgm:pt modelId="{E9C63ED3-10C8-42F4-A0EB-68B3B298F484}" type="parTrans" cxnId="{FF436054-A896-4347-B1EF-EF923CAC49B0}">
      <dgm:prSet/>
      <dgm:spPr/>
      <dgm:t>
        <a:bodyPr/>
        <a:lstStyle/>
        <a:p>
          <a:endParaRPr lang="en-US"/>
        </a:p>
      </dgm:t>
    </dgm:pt>
    <dgm:pt modelId="{DD08B7B3-33F0-4A92-A358-B151019C9119}" type="sibTrans" cxnId="{FF436054-A896-4347-B1EF-EF923CAC49B0}">
      <dgm:prSet/>
      <dgm:spPr/>
      <dgm:t>
        <a:bodyPr/>
        <a:lstStyle/>
        <a:p>
          <a:endParaRPr lang="en-US"/>
        </a:p>
      </dgm:t>
    </dgm:pt>
    <dgm:pt modelId="{E4703987-7CF6-484D-84F5-0F400FD4F218}" type="pres">
      <dgm:prSet presAssocID="{7135E0FD-BE3E-4D86-BA99-E3930E24CD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1533D0-FCE5-4C0F-BD37-04D31973B6A4}" type="pres">
      <dgm:prSet presAssocID="{09355309-8295-41B5-B7E0-C64F834F39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55E2D1-C19E-47B6-8F3C-DB867E5C2DEA}" type="presOf" srcId="{09355309-8295-41B5-B7E0-C64F834F3994}" destId="{E81533D0-FCE5-4C0F-BD37-04D31973B6A4}" srcOrd="0" destOrd="0" presId="urn:microsoft.com/office/officeart/2005/8/layout/vList2"/>
    <dgm:cxn modelId="{FF436054-A896-4347-B1EF-EF923CAC49B0}" srcId="{7135E0FD-BE3E-4D86-BA99-E3930E24CD97}" destId="{09355309-8295-41B5-B7E0-C64F834F3994}" srcOrd="0" destOrd="0" parTransId="{E9C63ED3-10C8-42F4-A0EB-68B3B298F484}" sibTransId="{DD08B7B3-33F0-4A92-A358-B151019C9119}"/>
    <dgm:cxn modelId="{427CAA58-7AEC-49FE-8034-60894731D5B3}" type="presOf" srcId="{7135E0FD-BE3E-4D86-BA99-E3930E24CD97}" destId="{E4703987-7CF6-484D-84F5-0F400FD4F218}" srcOrd="0" destOrd="0" presId="urn:microsoft.com/office/officeart/2005/8/layout/vList2"/>
    <dgm:cxn modelId="{59E8F643-63EE-4A1D-AB92-19E6A708109D}" type="presParOf" srcId="{E4703987-7CF6-484D-84F5-0F400FD4F218}" destId="{E81533D0-FCE5-4C0F-BD37-04D31973B6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4FCA3CD1-DB0F-47E2-9154-A74E267449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1B3429-3F94-4658-936F-C20011071267}">
      <dgm:prSet/>
      <dgm:spPr/>
      <dgm:t>
        <a:bodyPr/>
        <a:lstStyle/>
        <a:p>
          <a:pPr algn="ctr" rtl="0"/>
          <a:r>
            <a:rPr lang="pt-BR" smtClean="0"/>
            <a:t>BASE CADASTRAL</a:t>
          </a:r>
          <a:endParaRPr lang="en-US"/>
        </a:p>
      </dgm:t>
    </dgm:pt>
    <dgm:pt modelId="{C8EE0FD5-456B-4D99-B1FF-62879A9E9167}" type="parTrans" cxnId="{08C67C37-6B51-4E29-A384-5A1E47B69496}">
      <dgm:prSet/>
      <dgm:spPr/>
      <dgm:t>
        <a:bodyPr/>
        <a:lstStyle/>
        <a:p>
          <a:endParaRPr lang="en-US"/>
        </a:p>
      </dgm:t>
    </dgm:pt>
    <dgm:pt modelId="{47C41E27-3DB8-4065-848D-52DB4F18AFAE}" type="sibTrans" cxnId="{08C67C37-6B51-4E29-A384-5A1E47B69496}">
      <dgm:prSet/>
      <dgm:spPr/>
      <dgm:t>
        <a:bodyPr/>
        <a:lstStyle/>
        <a:p>
          <a:endParaRPr lang="en-US"/>
        </a:p>
      </dgm:t>
    </dgm:pt>
    <dgm:pt modelId="{FCD8E24F-B9AE-4D6C-B497-6BF23E501D8D}" type="pres">
      <dgm:prSet presAssocID="{4FCA3CD1-DB0F-47E2-9154-A74E26744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FD76EE9-7525-4DAD-A357-F8910E4C34A1}" type="pres">
      <dgm:prSet presAssocID="{C41B3429-3F94-4658-936F-C200110712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FE579F-0DBE-4BE1-A3EA-421156A3D932}" type="presOf" srcId="{C41B3429-3F94-4658-936F-C20011071267}" destId="{EFD76EE9-7525-4DAD-A357-F8910E4C34A1}" srcOrd="0" destOrd="0" presId="urn:microsoft.com/office/officeart/2005/8/layout/vList2"/>
    <dgm:cxn modelId="{08C67C37-6B51-4E29-A384-5A1E47B69496}" srcId="{4FCA3CD1-DB0F-47E2-9154-A74E26744972}" destId="{C41B3429-3F94-4658-936F-C20011071267}" srcOrd="0" destOrd="0" parTransId="{C8EE0FD5-456B-4D99-B1FF-62879A9E9167}" sibTransId="{47C41E27-3DB8-4065-848D-52DB4F18AFAE}"/>
    <dgm:cxn modelId="{1883D834-0646-4812-A726-CB8F138F7229}" type="presOf" srcId="{4FCA3CD1-DB0F-47E2-9154-A74E26744972}" destId="{FCD8E24F-B9AE-4D6C-B497-6BF23E501D8D}" srcOrd="0" destOrd="0" presId="urn:microsoft.com/office/officeart/2005/8/layout/vList2"/>
    <dgm:cxn modelId="{F299FCD0-E4F9-4856-AADD-9A2DA9589229}" type="presParOf" srcId="{FCD8E24F-B9AE-4D6C-B497-6BF23E501D8D}" destId="{EFD76EE9-7525-4DAD-A357-F8910E4C34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FBC5DA8B-5E2C-4915-BAAF-28CF6FB80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31CC7F-C15F-4ADE-824D-78648080E97A}">
      <dgm:prSet/>
      <dgm:spPr/>
      <dgm:t>
        <a:bodyPr/>
        <a:lstStyle/>
        <a:p>
          <a:pPr rtl="0"/>
          <a:r>
            <a:rPr lang="pt-BR" smtClean="0"/>
            <a:t>BASE CADASTRAL</a:t>
          </a:r>
          <a:endParaRPr lang="en-US"/>
        </a:p>
      </dgm:t>
    </dgm:pt>
    <dgm:pt modelId="{DEA18D41-3E09-425D-BE7C-EC9831C65441}" type="parTrans" cxnId="{292E9E8B-A99A-4D13-9C5E-F5507B47B4CF}">
      <dgm:prSet/>
      <dgm:spPr/>
      <dgm:t>
        <a:bodyPr/>
        <a:lstStyle/>
        <a:p>
          <a:endParaRPr lang="en-US"/>
        </a:p>
      </dgm:t>
    </dgm:pt>
    <dgm:pt modelId="{9578F8CE-90F9-4D14-A8B0-F0731EC7FF9C}" type="sibTrans" cxnId="{292E9E8B-A99A-4D13-9C5E-F5507B47B4CF}">
      <dgm:prSet/>
      <dgm:spPr/>
      <dgm:t>
        <a:bodyPr/>
        <a:lstStyle/>
        <a:p>
          <a:endParaRPr lang="en-US"/>
        </a:p>
      </dgm:t>
    </dgm:pt>
    <dgm:pt modelId="{EDB59C3D-84B9-4AF3-AB58-2A31DF776DBD}" type="pres">
      <dgm:prSet presAssocID="{FBC5DA8B-5E2C-4915-BAAF-28CF6FB80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2BCA66-594B-4710-9432-A2171E844C5C}" type="pres">
      <dgm:prSet presAssocID="{CF31CC7F-C15F-4ADE-824D-78648080E9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2E9E8B-A99A-4D13-9C5E-F5507B47B4CF}" srcId="{FBC5DA8B-5E2C-4915-BAAF-28CF6FB80709}" destId="{CF31CC7F-C15F-4ADE-824D-78648080E97A}" srcOrd="0" destOrd="0" parTransId="{DEA18D41-3E09-425D-BE7C-EC9831C65441}" sibTransId="{9578F8CE-90F9-4D14-A8B0-F0731EC7FF9C}"/>
    <dgm:cxn modelId="{7FF1F99C-E881-4B60-816D-8F2333854B66}" type="presOf" srcId="{CF31CC7F-C15F-4ADE-824D-78648080E97A}" destId="{8F2BCA66-594B-4710-9432-A2171E844C5C}" srcOrd="0" destOrd="0" presId="urn:microsoft.com/office/officeart/2005/8/layout/vList2"/>
    <dgm:cxn modelId="{F44B82B8-DB48-4D68-ADAB-7019E0536FB7}" type="presOf" srcId="{FBC5DA8B-5E2C-4915-BAAF-28CF6FB80709}" destId="{EDB59C3D-84B9-4AF3-AB58-2A31DF776DBD}" srcOrd="0" destOrd="0" presId="urn:microsoft.com/office/officeart/2005/8/layout/vList2"/>
    <dgm:cxn modelId="{54C8D131-B9BA-4BEC-B7A4-8EAB7BF79FC7}" type="presParOf" srcId="{EDB59C3D-84B9-4AF3-AB58-2A31DF776DBD}" destId="{8F2BCA66-594B-4710-9432-A2171E844C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EC54E49F-1531-434F-A1FF-FCFC04201F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393FE1-01B2-4739-8EBE-20CCA6E6E1B3}">
      <dgm:prSet/>
      <dgm:spPr/>
      <dgm:t>
        <a:bodyPr/>
        <a:lstStyle/>
        <a:p>
          <a:pPr rtl="0"/>
          <a:r>
            <a:rPr lang="pt-BR" smtClean="0"/>
            <a:t>BASE CADASTRAL</a:t>
          </a:r>
          <a:endParaRPr lang="en-US"/>
        </a:p>
      </dgm:t>
    </dgm:pt>
    <dgm:pt modelId="{CE741010-76C9-412C-9C27-403B44ED5761}" type="parTrans" cxnId="{5E31DEBA-72D7-48C3-9C86-0904700EFD43}">
      <dgm:prSet/>
      <dgm:spPr/>
      <dgm:t>
        <a:bodyPr/>
        <a:lstStyle/>
        <a:p>
          <a:endParaRPr lang="en-US"/>
        </a:p>
      </dgm:t>
    </dgm:pt>
    <dgm:pt modelId="{E3EA6BF4-DB85-43C9-A195-0921B7D4A230}" type="sibTrans" cxnId="{5E31DEBA-72D7-48C3-9C86-0904700EFD43}">
      <dgm:prSet/>
      <dgm:spPr/>
      <dgm:t>
        <a:bodyPr/>
        <a:lstStyle/>
        <a:p>
          <a:endParaRPr lang="en-US"/>
        </a:p>
      </dgm:t>
    </dgm:pt>
    <dgm:pt modelId="{6CE05C48-BBFB-4D0F-9648-9FAF74CBBE65}" type="pres">
      <dgm:prSet presAssocID="{EC54E49F-1531-434F-A1FF-FCFC04201F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EA13AD-FEF3-40BE-8A99-4221D8BCD965}" type="pres">
      <dgm:prSet presAssocID="{1D393FE1-01B2-4739-8EBE-20CCA6E6E1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21BC2C-814E-4D9B-8FD7-F53273C58E58}" type="presOf" srcId="{1D393FE1-01B2-4739-8EBE-20CCA6E6E1B3}" destId="{15EA13AD-FEF3-40BE-8A99-4221D8BCD965}" srcOrd="0" destOrd="0" presId="urn:microsoft.com/office/officeart/2005/8/layout/vList2"/>
    <dgm:cxn modelId="{E8E29E51-42AB-47C7-BBEF-4C6F4B504448}" type="presOf" srcId="{EC54E49F-1531-434F-A1FF-FCFC04201FE5}" destId="{6CE05C48-BBFB-4D0F-9648-9FAF74CBBE65}" srcOrd="0" destOrd="0" presId="urn:microsoft.com/office/officeart/2005/8/layout/vList2"/>
    <dgm:cxn modelId="{5E31DEBA-72D7-48C3-9C86-0904700EFD43}" srcId="{EC54E49F-1531-434F-A1FF-FCFC04201FE5}" destId="{1D393FE1-01B2-4739-8EBE-20CCA6E6E1B3}" srcOrd="0" destOrd="0" parTransId="{CE741010-76C9-412C-9C27-403B44ED5761}" sibTransId="{E3EA6BF4-DB85-43C9-A195-0921B7D4A230}"/>
    <dgm:cxn modelId="{E733A592-5D1A-472C-9DA4-DB105797C208}" type="presParOf" srcId="{6CE05C48-BBFB-4D0F-9648-9FAF74CBBE65}" destId="{15EA13AD-FEF3-40BE-8A99-4221D8BCD9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22CEF3A-BB9C-4563-A42C-0EA98DAC6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FFF483-3C5C-49EB-B67F-5A5981B29161}">
      <dgm:prSet/>
      <dgm:spPr/>
      <dgm:t>
        <a:bodyPr/>
        <a:lstStyle/>
        <a:p>
          <a:pPr rtl="0"/>
          <a:r>
            <a:rPr lang="pt-BR" smtClean="0"/>
            <a:t>BASE CADASTRAL</a:t>
          </a:r>
          <a:endParaRPr lang="en-US"/>
        </a:p>
      </dgm:t>
    </dgm:pt>
    <dgm:pt modelId="{F2EC18FF-7842-4DB2-81D6-CDDDBC620311}" type="parTrans" cxnId="{4F4BBE39-A34E-40CF-9430-1D72629D4BAC}">
      <dgm:prSet/>
      <dgm:spPr/>
      <dgm:t>
        <a:bodyPr/>
        <a:lstStyle/>
        <a:p>
          <a:endParaRPr lang="en-US"/>
        </a:p>
      </dgm:t>
    </dgm:pt>
    <dgm:pt modelId="{424D4DE5-14C6-4A41-BE5E-DAEFE29D154F}" type="sibTrans" cxnId="{4F4BBE39-A34E-40CF-9430-1D72629D4BAC}">
      <dgm:prSet/>
      <dgm:spPr/>
      <dgm:t>
        <a:bodyPr/>
        <a:lstStyle/>
        <a:p>
          <a:endParaRPr lang="en-US"/>
        </a:p>
      </dgm:t>
    </dgm:pt>
    <dgm:pt modelId="{E743BE40-3AB0-4000-9624-43A25EF8B247}" type="pres">
      <dgm:prSet presAssocID="{122CEF3A-BB9C-4563-A42C-0EA98DAC6A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AFFAC8-EDA4-41E0-B16F-232B7DE648EA}" type="pres">
      <dgm:prSet presAssocID="{39FFF483-3C5C-49EB-B67F-5A5981B291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3EE995-AD90-4C20-8EB1-16087537EF11}" type="presOf" srcId="{39FFF483-3C5C-49EB-B67F-5A5981B29161}" destId="{18AFFAC8-EDA4-41E0-B16F-232B7DE648EA}" srcOrd="0" destOrd="0" presId="urn:microsoft.com/office/officeart/2005/8/layout/vList2"/>
    <dgm:cxn modelId="{4F4BBE39-A34E-40CF-9430-1D72629D4BAC}" srcId="{122CEF3A-BB9C-4563-A42C-0EA98DAC6AD4}" destId="{39FFF483-3C5C-49EB-B67F-5A5981B29161}" srcOrd="0" destOrd="0" parTransId="{F2EC18FF-7842-4DB2-81D6-CDDDBC620311}" sibTransId="{424D4DE5-14C6-4A41-BE5E-DAEFE29D154F}"/>
    <dgm:cxn modelId="{2F549949-84A7-48E6-9CA4-BF4092726F1C}" type="presOf" srcId="{122CEF3A-BB9C-4563-A42C-0EA98DAC6AD4}" destId="{E743BE40-3AB0-4000-9624-43A25EF8B247}" srcOrd="0" destOrd="0" presId="urn:microsoft.com/office/officeart/2005/8/layout/vList2"/>
    <dgm:cxn modelId="{30449C06-C3BD-4A9C-AE80-7DD3CA860E9D}" type="presParOf" srcId="{E743BE40-3AB0-4000-9624-43A25EF8B247}" destId="{18AFFAC8-EDA4-41E0-B16F-232B7DE648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F6E4785-50BE-4812-9E93-CBE3F9CF64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B2437F-9971-4580-9C39-27784F66BE53}">
      <dgm:prSet/>
      <dgm:spPr/>
      <dgm:t>
        <a:bodyPr/>
        <a:lstStyle/>
        <a:p>
          <a:pPr rtl="0"/>
          <a:r>
            <a:rPr lang="pt-BR" smtClean="0"/>
            <a:t>(Caldart </a:t>
          </a:r>
          <a:r>
            <a:rPr lang="pt-BR" i="1" smtClean="0"/>
            <a:t>et al.</a:t>
          </a:r>
          <a:r>
            <a:rPr lang="pt-BR" smtClean="0"/>
            <a:t>,2014) </a:t>
          </a:r>
          <a:endParaRPr lang="en-US"/>
        </a:p>
      </dgm:t>
    </dgm:pt>
    <dgm:pt modelId="{DAE825FE-9AD0-415E-B151-3780D71C7AD8}" type="parTrans" cxnId="{56FE2D67-089F-4146-A59A-B537F6DA6D6C}">
      <dgm:prSet/>
      <dgm:spPr/>
      <dgm:t>
        <a:bodyPr/>
        <a:lstStyle/>
        <a:p>
          <a:endParaRPr lang="en-US"/>
        </a:p>
      </dgm:t>
    </dgm:pt>
    <dgm:pt modelId="{6044E138-498E-4D53-861F-D2F65A42D8F7}" type="sibTrans" cxnId="{56FE2D67-089F-4146-A59A-B537F6DA6D6C}">
      <dgm:prSet/>
      <dgm:spPr/>
      <dgm:t>
        <a:bodyPr/>
        <a:lstStyle/>
        <a:p>
          <a:endParaRPr lang="en-US"/>
        </a:p>
      </dgm:t>
    </dgm:pt>
    <dgm:pt modelId="{09CBB11E-41C5-46B4-B919-AB2D95023D88}" type="pres">
      <dgm:prSet presAssocID="{BF6E4785-50BE-4812-9E93-CBE3F9CF64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05327E-6C40-4B4C-AC83-D50FCDDD3667}" type="pres">
      <dgm:prSet presAssocID="{D6B2437F-9971-4580-9C39-27784F66BE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D9A5CF-EC45-4AD2-91D6-45961696449F}" type="presOf" srcId="{D6B2437F-9971-4580-9C39-27784F66BE53}" destId="{4605327E-6C40-4B4C-AC83-D50FCDDD3667}" srcOrd="0" destOrd="0" presId="urn:microsoft.com/office/officeart/2005/8/layout/vList2"/>
    <dgm:cxn modelId="{56FE2D67-089F-4146-A59A-B537F6DA6D6C}" srcId="{BF6E4785-50BE-4812-9E93-CBE3F9CF643D}" destId="{D6B2437F-9971-4580-9C39-27784F66BE53}" srcOrd="0" destOrd="0" parTransId="{DAE825FE-9AD0-415E-B151-3780D71C7AD8}" sibTransId="{6044E138-498E-4D53-861F-D2F65A42D8F7}"/>
    <dgm:cxn modelId="{C4E612BC-7E61-4272-8921-C229CDD4F587}" type="presOf" srcId="{BF6E4785-50BE-4812-9E93-CBE3F9CF643D}" destId="{09CBB11E-41C5-46B4-B919-AB2D95023D88}" srcOrd="0" destOrd="0" presId="urn:microsoft.com/office/officeart/2005/8/layout/vList2"/>
    <dgm:cxn modelId="{6E49A28B-14DC-4F1A-97C0-F8DCFEFA442F}" type="presParOf" srcId="{09CBB11E-41C5-46B4-B919-AB2D95023D88}" destId="{4605327E-6C40-4B4C-AC83-D50FCDDD36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DD8DC597-B37C-49C1-92E8-67FAEC2FA9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572186-F765-4FE0-BBAC-71405F7E8908}">
      <dgm:prSet/>
      <dgm:spPr/>
      <dgm:t>
        <a:bodyPr/>
        <a:lstStyle/>
        <a:p>
          <a:pPr rtl="0"/>
          <a:r>
            <a:rPr lang="pt-BR" smtClean="0"/>
            <a:t>(Caldart </a:t>
          </a:r>
          <a:r>
            <a:rPr lang="pt-BR" i="1" smtClean="0"/>
            <a:t>et al.</a:t>
          </a:r>
          <a:r>
            <a:rPr lang="pt-BR" smtClean="0"/>
            <a:t>,2014) </a:t>
          </a:r>
          <a:endParaRPr lang="en-US"/>
        </a:p>
      </dgm:t>
    </dgm:pt>
    <dgm:pt modelId="{9182C67A-B9A1-4D47-9CD6-28807BC15F1B}" type="parTrans" cxnId="{D7C5DB0F-D708-4DA8-8A8E-3D17C48D51CE}">
      <dgm:prSet/>
      <dgm:spPr/>
      <dgm:t>
        <a:bodyPr/>
        <a:lstStyle/>
        <a:p>
          <a:endParaRPr lang="en-US"/>
        </a:p>
      </dgm:t>
    </dgm:pt>
    <dgm:pt modelId="{D2658207-DC6F-4948-8432-DC54F9C35255}" type="sibTrans" cxnId="{D7C5DB0F-D708-4DA8-8A8E-3D17C48D51CE}">
      <dgm:prSet/>
      <dgm:spPr/>
      <dgm:t>
        <a:bodyPr/>
        <a:lstStyle/>
        <a:p>
          <a:endParaRPr lang="en-US"/>
        </a:p>
      </dgm:t>
    </dgm:pt>
    <dgm:pt modelId="{79E0A679-0B14-48D8-9F4D-171B6105F2DA}" type="pres">
      <dgm:prSet presAssocID="{DD8DC597-B37C-49C1-92E8-67FAEC2FA9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23B695-316F-4665-BC48-0783362BD3E3}" type="pres">
      <dgm:prSet presAssocID="{76572186-F765-4FE0-BBAC-71405F7E89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C5DB0F-D708-4DA8-8A8E-3D17C48D51CE}" srcId="{DD8DC597-B37C-49C1-92E8-67FAEC2FA92E}" destId="{76572186-F765-4FE0-BBAC-71405F7E8908}" srcOrd="0" destOrd="0" parTransId="{9182C67A-B9A1-4D47-9CD6-28807BC15F1B}" sibTransId="{D2658207-DC6F-4948-8432-DC54F9C35255}"/>
    <dgm:cxn modelId="{805B4EFA-D126-4CC0-8814-41535C01C9AD}" type="presOf" srcId="{DD8DC597-B37C-49C1-92E8-67FAEC2FA92E}" destId="{79E0A679-0B14-48D8-9F4D-171B6105F2DA}" srcOrd="0" destOrd="0" presId="urn:microsoft.com/office/officeart/2005/8/layout/vList2"/>
    <dgm:cxn modelId="{3160EE64-3BE7-466E-B347-5CAC5AEF888F}" type="presOf" srcId="{76572186-F765-4FE0-BBAC-71405F7E8908}" destId="{E823B695-316F-4665-BC48-0783362BD3E3}" srcOrd="0" destOrd="0" presId="urn:microsoft.com/office/officeart/2005/8/layout/vList2"/>
    <dgm:cxn modelId="{99050835-8CFC-463C-9068-1139B746EA3B}" type="presParOf" srcId="{79E0A679-0B14-48D8-9F4D-171B6105F2DA}" destId="{E823B695-316F-4665-BC48-0783362BD3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9876A6-C50B-4492-9E2B-EDF7ED764C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FA14CB-A2A8-4838-A264-75C175232092}">
      <dgm:prSet/>
      <dgm:spPr/>
      <dgm:t>
        <a:bodyPr/>
        <a:lstStyle/>
        <a:p>
          <a:pPr algn="ctr" rtl="0"/>
          <a:r>
            <a:rPr lang="pt-BR" dirty="0" smtClean="0"/>
            <a:t>Gestão Atuarial</a:t>
          </a:r>
          <a:endParaRPr lang="pt-BR" dirty="0"/>
        </a:p>
      </dgm:t>
    </dgm:pt>
    <dgm:pt modelId="{5C1DD055-4A34-4E93-9BBF-D3B7357A62D0}" type="parTrans" cxnId="{1AAA1318-2358-4038-ADAA-51C01AF3314C}">
      <dgm:prSet/>
      <dgm:spPr/>
      <dgm:t>
        <a:bodyPr/>
        <a:lstStyle/>
        <a:p>
          <a:endParaRPr lang="pt-BR"/>
        </a:p>
      </dgm:t>
    </dgm:pt>
    <dgm:pt modelId="{3036F30E-624C-480D-875A-5CA15CCD079E}" type="sibTrans" cxnId="{1AAA1318-2358-4038-ADAA-51C01AF3314C}">
      <dgm:prSet/>
      <dgm:spPr/>
      <dgm:t>
        <a:bodyPr/>
        <a:lstStyle/>
        <a:p>
          <a:endParaRPr lang="pt-BR"/>
        </a:p>
      </dgm:t>
    </dgm:pt>
    <dgm:pt modelId="{4F826B35-1181-4966-825F-D8DCD3B1E896}" type="pres">
      <dgm:prSet presAssocID="{0F9876A6-C50B-4492-9E2B-EDF7ED764C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AF8B55-CDFC-42AE-B0CB-F35B34D035E6}" type="pres">
      <dgm:prSet presAssocID="{BEFA14CB-A2A8-4838-A264-75C1752320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B941A9F-9265-4EC0-89F3-C7158B22DA27}" type="presOf" srcId="{BEFA14CB-A2A8-4838-A264-75C175232092}" destId="{52AF8B55-CDFC-42AE-B0CB-F35B34D035E6}" srcOrd="0" destOrd="0" presId="urn:microsoft.com/office/officeart/2005/8/layout/vList2"/>
    <dgm:cxn modelId="{2256ADA8-5EBD-41BA-9A1D-629D8A817072}" type="presOf" srcId="{0F9876A6-C50B-4492-9E2B-EDF7ED764C56}" destId="{4F826B35-1181-4966-825F-D8DCD3B1E896}" srcOrd="0" destOrd="0" presId="urn:microsoft.com/office/officeart/2005/8/layout/vList2"/>
    <dgm:cxn modelId="{1AAA1318-2358-4038-ADAA-51C01AF3314C}" srcId="{0F9876A6-C50B-4492-9E2B-EDF7ED764C56}" destId="{BEFA14CB-A2A8-4838-A264-75C175232092}" srcOrd="0" destOrd="0" parTransId="{5C1DD055-4A34-4E93-9BBF-D3B7357A62D0}" sibTransId="{3036F30E-624C-480D-875A-5CA15CCD079E}"/>
    <dgm:cxn modelId="{0D3129EC-CFC8-4FF4-9073-B6ACA251E350}" type="presParOf" srcId="{4F826B35-1181-4966-825F-D8DCD3B1E896}" destId="{52AF8B55-CDFC-42AE-B0CB-F35B34D035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FE50894-CF1C-47D1-A0C4-C056CEDC97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F8CB97-9570-429F-8516-AFD09CA2B255}">
      <dgm:prSet/>
      <dgm:spPr/>
      <dgm:t>
        <a:bodyPr/>
        <a:lstStyle/>
        <a:p>
          <a:pPr rtl="0"/>
          <a:r>
            <a:rPr lang="pt-BR" smtClean="0"/>
            <a:t>(Caldart </a:t>
          </a:r>
          <a:r>
            <a:rPr lang="pt-BR" i="1" smtClean="0"/>
            <a:t>et al.</a:t>
          </a:r>
          <a:r>
            <a:rPr lang="pt-BR" smtClean="0"/>
            <a:t>,2014) </a:t>
          </a:r>
          <a:endParaRPr lang="en-US"/>
        </a:p>
      </dgm:t>
    </dgm:pt>
    <dgm:pt modelId="{0C0CCBB1-384C-47F6-B295-ED5ACBAF5336}" type="parTrans" cxnId="{5DE0CB56-C34B-4C8F-B06C-5E8AA9E55192}">
      <dgm:prSet/>
      <dgm:spPr/>
      <dgm:t>
        <a:bodyPr/>
        <a:lstStyle/>
        <a:p>
          <a:endParaRPr lang="en-US"/>
        </a:p>
      </dgm:t>
    </dgm:pt>
    <dgm:pt modelId="{7D36678C-0021-487F-A114-3D9872B91A6F}" type="sibTrans" cxnId="{5DE0CB56-C34B-4C8F-B06C-5E8AA9E55192}">
      <dgm:prSet/>
      <dgm:spPr/>
      <dgm:t>
        <a:bodyPr/>
        <a:lstStyle/>
        <a:p>
          <a:endParaRPr lang="en-US"/>
        </a:p>
      </dgm:t>
    </dgm:pt>
    <dgm:pt modelId="{DE7C1F27-EAF0-440C-A4D8-F4290A42FD64}" type="pres">
      <dgm:prSet presAssocID="{BFE50894-CF1C-47D1-A0C4-C056CEDC97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F601E6-31F2-4ED0-B1A1-6A9C34116CDD}" type="pres">
      <dgm:prSet presAssocID="{8FF8CB97-9570-429F-8516-AFD09CA2B2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E0CB56-C34B-4C8F-B06C-5E8AA9E55192}" srcId="{BFE50894-CF1C-47D1-A0C4-C056CEDC97CA}" destId="{8FF8CB97-9570-429F-8516-AFD09CA2B255}" srcOrd="0" destOrd="0" parTransId="{0C0CCBB1-384C-47F6-B295-ED5ACBAF5336}" sibTransId="{7D36678C-0021-487F-A114-3D9872B91A6F}"/>
    <dgm:cxn modelId="{36627412-84BC-451D-90E8-9F71A10FF897}" type="presOf" srcId="{8FF8CB97-9570-429F-8516-AFD09CA2B255}" destId="{41F601E6-31F2-4ED0-B1A1-6A9C34116CDD}" srcOrd="0" destOrd="0" presId="urn:microsoft.com/office/officeart/2005/8/layout/vList2"/>
    <dgm:cxn modelId="{24EA55B6-AD49-4B06-A857-30BDA102367F}" type="presOf" srcId="{BFE50894-CF1C-47D1-A0C4-C056CEDC97CA}" destId="{DE7C1F27-EAF0-440C-A4D8-F4290A42FD64}" srcOrd="0" destOrd="0" presId="urn:microsoft.com/office/officeart/2005/8/layout/vList2"/>
    <dgm:cxn modelId="{4588C495-BDDB-4689-ADB5-BE8B64A751D8}" type="presParOf" srcId="{DE7C1F27-EAF0-440C-A4D8-F4290A42FD64}" destId="{41F601E6-31F2-4ED0-B1A1-6A9C34116C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4165512-872E-44DA-BB9B-C06EAD1A9E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2B9683-267C-4DE5-B6C4-A8CEC0C4C2E3}">
      <dgm:prSet/>
      <dgm:spPr/>
      <dgm:t>
        <a:bodyPr/>
        <a:lstStyle/>
        <a:p>
          <a:pPr rtl="0"/>
          <a:r>
            <a:rPr lang="pt-BR" smtClean="0"/>
            <a:t>(Caldart </a:t>
          </a:r>
          <a:r>
            <a:rPr lang="pt-BR" i="1" smtClean="0"/>
            <a:t>et al.</a:t>
          </a:r>
          <a:r>
            <a:rPr lang="pt-BR" smtClean="0"/>
            <a:t>,2014) </a:t>
          </a:r>
          <a:endParaRPr lang="en-US"/>
        </a:p>
      </dgm:t>
    </dgm:pt>
    <dgm:pt modelId="{8556C585-3791-41EF-9800-CF37684C1627}" type="parTrans" cxnId="{753C852D-013C-4400-8995-0DC0A668492A}">
      <dgm:prSet/>
      <dgm:spPr/>
      <dgm:t>
        <a:bodyPr/>
        <a:lstStyle/>
        <a:p>
          <a:endParaRPr lang="en-US"/>
        </a:p>
      </dgm:t>
    </dgm:pt>
    <dgm:pt modelId="{F4D07B71-3BE8-474B-87E9-0EA223E45847}" type="sibTrans" cxnId="{753C852D-013C-4400-8995-0DC0A668492A}">
      <dgm:prSet/>
      <dgm:spPr/>
      <dgm:t>
        <a:bodyPr/>
        <a:lstStyle/>
        <a:p>
          <a:endParaRPr lang="en-US"/>
        </a:p>
      </dgm:t>
    </dgm:pt>
    <dgm:pt modelId="{229935C5-6F9B-4631-BC93-F5650D2C538F}" type="pres">
      <dgm:prSet presAssocID="{44165512-872E-44DA-BB9B-C06EAD1A9E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D2EC63-1C1D-4658-8E20-C762082A2A0C}" type="pres">
      <dgm:prSet presAssocID="{822B9683-267C-4DE5-B6C4-A8CEC0C4C2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C32CE3B-AF38-4CEF-9511-E148DB8C32F7}" type="presOf" srcId="{44165512-872E-44DA-BB9B-C06EAD1A9EB2}" destId="{229935C5-6F9B-4631-BC93-F5650D2C538F}" srcOrd="0" destOrd="0" presId="urn:microsoft.com/office/officeart/2005/8/layout/vList2"/>
    <dgm:cxn modelId="{753C852D-013C-4400-8995-0DC0A668492A}" srcId="{44165512-872E-44DA-BB9B-C06EAD1A9EB2}" destId="{822B9683-267C-4DE5-B6C4-A8CEC0C4C2E3}" srcOrd="0" destOrd="0" parTransId="{8556C585-3791-41EF-9800-CF37684C1627}" sibTransId="{F4D07B71-3BE8-474B-87E9-0EA223E45847}"/>
    <dgm:cxn modelId="{C94F2B65-5D60-46D5-B8D7-7B2CD9819C44}" type="presOf" srcId="{822B9683-267C-4DE5-B6C4-A8CEC0C4C2E3}" destId="{C7D2EC63-1C1D-4658-8E20-C762082A2A0C}" srcOrd="0" destOrd="0" presId="urn:microsoft.com/office/officeart/2005/8/layout/vList2"/>
    <dgm:cxn modelId="{816BC4F8-5A18-4860-822F-35F925BE9FE7}" type="presParOf" srcId="{229935C5-6F9B-4631-BC93-F5650D2C538F}" destId="{C7D2EC63-1C1D-4658-8E20-C762082A2A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C3334473-4D1A-4189-A1E7-02859E6167E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284E70-64F1-4E1D-8E9D-9DD6648CFB0E}">
      <dgm:prSet/>
      <dgm:spPr/>
      <dgm:t>
        <a:bodyPr/>
        <a:lstStyle/>
        <a:p>
          <a:pPr algn="ctr" rtl="0"/>
          <a:r>
            <a:rPr lang="pt-BR" dirty="0" smtClean="0"/>
            <a:t>Acordão TCU 2059-2012</a:t>
          </a:r>
          <a:endParaRPr lang="en-US" dirty="0"/>
        </a:p>
      </dgm:t>
    </dgm:pt>
    <dgm:pt modelId="{4CAC71CC-CF5C-4C31-911A-B7DA7C9AAACB}" type="parTrans" cxnId="{92604E46-A55F-4816-BCC9-50C23C1FCC10}">
      <dgm:prSet/>
      <dgm:spPr/>
      <dgm:t>
        <a:bodyPr/>
        <a:lstStyle/>
        <a:p>
          <a:endParaRPr lang="en-US"/>
        </a:p>
      </dgm:t>
    </dgm:pt>
    <dgm:pt modelId="{F6D34EAD-F767-4977-B6B9-EAD329CCBD82}" type="sibTrans" cxnId="{92604E46-A55F-4816-BCC9-50C23C1FCC10}">
      <dgm:prSet/>
      <dgm:spPr/>
      <dgm:t>
        <a:bodyPr/>
        <a:lstStyle/>
        <a:p>
          <a:endParaRPr lang="en-US"/>
        </a:p>
      </dgm:t>
    </dgm:pt>
    <dgm:pt modelId="{71DA3F86-585E-4F63-A510-24F3AF6C8EB8}" type="pres">
      <dgm:prSet presAssocID="{C3334473-4D1A-4189-A1E7-02859E6167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9B3934-9EAA-4595-9AC4-EE8B68AEEFC1}" type="pres">
      <dgm:prSet presAssocID="{33284E70-64F1-4E1D-8E9D-9DD6648CFB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0C33B-0129-411A-B8EF-D4647CEDBDF7}" type="presOf" srcId="{33284E70-64F1-4E1D-8E9D-9DD6648CFB0E}" destId="{7B9B3934-9EAA-4595-9AC4-EE8B68AEEFC1}" srcOrd="0" destOrd="0" presId="urn:microsoft.com/office/officeart/2005/8/layout/vList2"/>
    <dgm:cxn modelId="{B680B2D4-99F9-4329-B0DB-41CEC804E2F1}" type="presOf" srcId="{C3334473-4D1A-4189-A1E7-02859E6167E3}" destId="{71DA3F86-585E-4F63-A510-24F3AF6C8EB8}" srcOrd="0" destOrd="0" presId="urn:microsoft.com/office/officeart/2005/8/layout/vList2"/>
    <dgm:cxn modelId="{92604E46-A55F-4816-BCC9-50C23C1FCC10}" srcId="{C3334473-4D1A-4189-A1E7-02859E6167E3}" destId="{33284E70-64F1-4E1D-8E9D-9DD6648CFB0E}" srcOrd="0" destOrd="0" parTransId="{4CAC71CC-CF5C-4C31-911A-B7DA7C9AAACB}" sibTransId="{F6D34EAD-F767-4977-B6B9-EAD329CCBD82}"/>
    <dgm:cxn modelId="{BC7FA60D-1137-41C2-B189-D0C9FE42268C}" type="presParOf" srcId="{71DA3F86-585E-4F63-A510-24F3AF6C8EB8}" destId="{7B9B3934-9EAA-4595-9AC4-EE8B68AEEF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CBC487A2-CC90-4477-8F89-D1154BA011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C52936-4F6E-4143-AEED-ABFCD70CE5E0}">
      <dgm:prSet/>
      <dgm:spPr/>
      <dgm:t>
        <a:bodyPr/>
        <a:lstStyle/>
        <a:p>
          <a:pPr rtl="0"/>
          <a:r>
            <a:rPr lang="pt-BR" smtClean="0"/>
            <a:t>Determinou que o MTPS produza, com o apoio do IBGE, uma tábua de mortalidade própria para os servidores públicos federais, tendo em vista exatamente a ideia de que a expectativa de vida deve ser maior que a média da população.</a:t>
          </a:r>
          <a:endParaRPr lang="en-US"/>
        </a:p>
      </dgm:t>
    </dgm:pt>
    <dgm:pt modelId="{D48557B7-0A90-4294-B4DF-067F6C4E43AD}" type="parTrans" cxnId="{10C2B4A9-0679-4C19-8B86-E612951267F2}">
      <dgm:prSet/>
      <dgm:spPr/>
      <dgm:t>
        <a:bodyPr/>
        <a:lstStyle/>
        <a:p>
          <a:endParaRPr lang="en-US"/>
        </a:p>
      </dgm:t>
    </dgm:pt>
    <dgm:pt modelId="{C9F06763-8913-4040-9C6C-DC0F1686589E}" type="sibTrans" cxnId="{10C2B4A9-0679-4C19-8B86-E612951267F2}">
      <dgm:prSet/>
      <dgm:spPr/>
      <dgm:t>
        <a:bodyPr/>
        <a:lstStyle/>
        <a:p>
          <a:endParaRPr lang="en-US"/>
        </a:p>
      </dgm:t>
    </dgm:pt>
    <dgm:pt modelId="{C958CCA8-A7D9-47AA-8B74-DFC0CE294164}" type="pres">
      <dgm:prSet presAssocID="{CBC487A2-CC90-4477-8F89-D1154BA0116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822ED2-6CDC-4128-BA99-946F5127A7DE}" type="pres">
      <dgm:prSet presAssocID="{CBC487A2-CC90-4477-8F89-D1154BA01166}" presName="arrow" presStyleLbl="bgShp" presStyleIdx="0" presStyleCnt="1"/>
      <dgm:spPr/>
    </dgm:pt>
    <dgm:pt modelId="{BF5B9B7D-E089-4E81-8542-600C0F9B4C0B}" type="pres">
      <dgm:prSet presAssocID="{CBC487A2-CC90-4477-8F89-D1154BA01166}" presName="linearProcess" presStyleCnt="0"/>
      <dgm:spPr/>
    </dgm:pt>
    <dgm:pt modelId="{00F958F9-3D8A-4E12-AC66-5EEA26F866DA}" type="pres">
      <dgm:prSet presAssocID="{A6C52936-4F6E-4143-AEED-ABFCD70CE5E0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7D71AF-B203-42B9-B980-9E8378C0A867}" type="presOf" srcId="{CBC487A2-CC90-4477-8F89-D1154BA01166}" destId="{C958CCA8-A7D9-47AA-8B74-DFC0CE294164}" srcOrd="0" destOrd="0" presId="urn:microsoft.com/office/officeart/2005/8/layout/hProcess9"/>
    <dgm:cxn modelId="{7FAC21B6-74FA-4B4A-AD44-D2E0A9A89AE9}" type="presOf" srcId="{A6C52936-4F6E-4143-AEED-ABFCD70CE5E0}" destId="{00F958F9-3D8A-4E12-AC66-5EEA26F866DA}" srcOrd="0" destOrd="0" presId="urn:microsoft.com/office/officeart/2005/8/layout/hProcess9"/>
    <dgm:cxn modelId="{10C2B4A9-0679-4C19-8B86-E612951267F2}" srcId="{CBC487A2-CC90-4477-8F89-D1154BA01166}" destId="{A6C52936-4F6E-4143-AEED-ABFCD70CE5E0}" srcOrd="0" destOrd="0" parTransId="{D48557B7-0A90-4294-B4DF-067F6C4E43AD}" sibTransId="{C9F06763-8913-4040-9C6C-DC0F1686589E}"/>
    <dgm:cxn modelId="{31733876-EF14-44A9-A013-45153CF1709E}" type="presParOf" srcId="{C958CCA8-A7D9-47AA-8B74-DFC0CE294164}" destId="{6B822ED2-6CDC-4128-BA99-946F5127A7DE}" srcOrd="0" destOrd="0" presId="urn:microsoft.com/office/officeart/2005/8/layout/hProcess9"/>
    <dgm:cxn modelId="{4E705F6E-6F5A-4DC0-86EB-D12C2B47563B}" type="presParOf" srcId="{C958CCA8-A7D9-47AA-8B74-DFC0CE294164}" destId="{BF5B9B7D-E089-4E81-8542-600C0F9B4C0B}" srcOrd="1" destOrd="0" presId="urn:microsoft.com/office/officeart/2005/8/layout/hProcess9"/>
    <dgm:cxn modelId="{8B226872-76A3-4126-AC18-88E7C0DD5928}" type="presParOf" srcId="{BF5B9B7D-E089-4E81-8542-600C0F9B4C0B}" destId="{00F958F9-3D8A-4E12-AC66-5EEA26F866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66849C0-C5F4-4430-B5E6-32AD8E59B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482220-F3AE-4186-A7B3-56F127334CD9}">
      <dgm:prSet/>
      <dgm:spPr/>
      <dgm:t>
        <a:bodyPr/>
        <a:lstStyle/>
        <a:p>
          <a:pPr rtl="0"/>
          <a:r>
            <a:rPr lang="pt-BR" smtClean="0"/>
            <a:t>(Caldart </a:t>
          </a:r>
          <a:r>
            <a:rPr lang="pt-BR" i="1" smtClean="0"/>
            <a:t>et al.</a:t>
          </a:r>
          <a:r>
            <a:rPr lang="pt-BR" smtClean="0"/>
            <a:t>,2014) </a:t>
          </a:r>
          <a:endParaRPr lang="en-US"/>
        </a:p>
      </dgm:t>
    </dgm:pt>
    <dgm:pt modelId="{BF758E54-A94F-49DD-9BDE-14884EBF46D0}" type="parTrans" cxnId="{66CFC4CD-A5B0-4F6C-8A97-BD17901AFD11}">
      <dgm:prSet/>
      <dgm:spPr/>
      <dgm:t>
        <a:bodyPr/>
        <a:lstStyle/>
        <a:p>
          <a:endParaRPr lang="en-US"/>
        </a:p>
      </dgm:t>
    </dgm:pt>
    <dgm:pt modelId="{B099F088-CEE1-4956-9026-19AC2E06719A}" type="sibTrans" cxnId="{66CFC4CD-A5B0-4F6C-8A97-BD17901AFD11}">
      <dgm:prSet/>
      <dgm:spPr/>
      <dgm:t>
        <a:bodyPr/>
        <a:lstStyle/>
        <a:p>
          <a:endParaRPr lang="en-US"/>
        </a:p>
      </dgm:t>
    </dgm:pt>
    <dgm:pt modelId="{5821EC64-B4C6-45A5-9B41-B5F26677389A}" type="pres">
      <dgm:prSet presAssocID="{366849C0-C5F4-4430-B5E6-32AD8E59B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C6F07A-E21F-4B4A-839A-F2B9C7467813}" type="pres">
      <dgm:prSet presAssocID="{4D482220-F3AE-4186-A7B3-56F127334C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6CFC4CD-A5B0-4F6C-8A97-BD17901AFD11}" srcId="{366849C0-C5F4-4430-B5E6-32AD8E59BFA2}" destId="{4D482220-F3AE-4186-A7B3-56F127334CD9}" srcOrd="0" destOrd="0" parTransId="{BF758E54-A94F-49DD-9BDE-14884EBF46D0}" sibTransId="{B099F088-CEE1-4956-9026-19AC2E06719A}"/>
    <dgm:cxn modelId="{663734FA-8F67-43D6-9C9E-6AD999BCA06B}" type="presOf" srcId="{4D482220-F3AE-4186-A7B3-56F127334CD9}" destId="{3BC6F07A-E21F-4B4A-839A-F2B9C7467813}" srcOrd="0" destOrd="0" presId="urn:microsoft.com/office/officeart/2005/8/layout/vList2"/>
    <dgm:cxn modelId="{D90E7A2B-9BB8-48E6-80F9-7D6ACE1F299D}" type="presOf" srcId="{366849C0-C5F4-4430-B5E6-32AD8E59BFA2}" destId="{5821EC64-B4C6-45A5-9B41-B5F26677389A}" srcOrd="0" destOrd="0" presId="urn:microsoft.com/office/officeart/2005/8/layout/vList2"/>
    <dgm:cxn modelId="{3DD190E8-195E-4226-BE75-41C4C6A9AE6E}" type="presParOf" srcId="{5821EC64-B4C6-45A5-9B41-B5F26677389A}" destId="{3BC6F07A-E21F-4B4A-839A-F2B9C74678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A4DF8D35-AB92-428F-8398-4D5BB65921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DA8732-3473-46B7-97F3-F61D86DBD709}">
      <dgm:prSet/>
      <dgm:spPr/>
      <dgm:t>
        <a:bodyPr/>
        <a:lstStyle/>
        <a:p>
          <a:pPr rtl="0"/>
          <a:r>
            <a:rPr lang="pt-BR" smtClean="0"/>
            <a:t>(Caldart </a:t>
          </a:r>
          <a:r>
            <a:rPr lang="pt-BR" i="1" smtClean="0"/>
            <a:t>et al.</a:t>
          </a:r>
          <a:r>
            <a:rPr lang="pt-BR" smtClean="0"/>
            <a:t>,2014) </a:t>
          </a:r>
          <a:endParaRPr lang="en-US"/>
        </a:p>
      </dgm:t>
    </dgm:pt>
    <dgm:pt modelId="{FBDEBE32-796E-49A3-84DE-A9FC3776F454}" type="parTrans" cxnId="{9CC93EF2-99D2-49B3-AFB2-8E277ABB206E}">
      <dgm:prSet/>
      <dgm:spPr/>
      <dgm:t>
        <a:bodyPr/>
        <a:lstStyle/>
        <a:p>
          <a:endParaRPr lang="en-US"/>
        </a:p>
      </dgm:t>
    </dgm:pt>
    <dgm:pt modelId="{E9F1D09A-A848-46CF-9A66-368C4848CDEA}" type="sibTrans" cxnId="{9CC93EF2-99D2-49B3-AFB2-8E277ABB206E}">
      <dgm:prSet/>
      <dgm:spPr/>
      <dgm:t>
        <a:bodyPr/>
        <a:lstStyle/>
        <a:p>
          <a:endParaRPr lang="en-US"/>
        </a:p>
      </dgm:t>
    </dgm:pt>
    <dgm:pt modelId="{BC5F9CD6-3564-43EE-8671-874A0CD9BCE5}" type="pres">
      <dgm:prSet presAssocID="{A4DF8D35-AB92-428F-8398-4D5BB65921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4F729C-52BC-4B36-8136-5DE1FACE1F65}" type="pres">
      <dgm:prSet presAssocID="{5DDA8732-3473-46B7-97F3-F61D86DBD7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01ADF7-C767-4B00-B3F5-83F2E24F6C51}" type="presOf" srcId="{5DDA8732-3473-46B7-97F3-F61D86DBD709}" destId="{A94F729C-52BC-4B36-8136-5DE1FACE1F65}" srcOrd="0" destOrd="0" presId="urn:microsoft.com/office/officeart/2005/8/layout/vList2"/>
    <dgm:cxn modelId="{26232385-9AF7-4FAA-AABB-F24CF3D666FE}" type="presOf" srcId="{A4DF8D35-AB92-428F-8398-4D5BB65921BD}" destId="{BC5F9CD6-3564-43EE-8671-874A0CD9BCE5}" srcOrd="0" destOrd="0" presId="urn:microsoft.com/office/officeart/2005/8/layout/vList2"/>
    <dgm:cxn modelId="{9CC93EF2-99D2-49B3-AFB2-8E277ABB206E}" srcId="{A4DF8D35-AB92-428F-8398-4D5BB65921BD}" destId="{5DDA8732-3473-46B7-97F3-F61D86DBD709}" srcOrd="0" destOrd="0" parTransId="{FBDEBE32-796E-49A3-84DE-A9FC3776F454}" sibTransId="{E9F1D09A-A848-46CF-9A66-368C4848CDEA}"/>
    <dgm:cxn modelId="{F47B148E-12C7-478F-B3D5-8984D6B18520}" type="presParOf" srcId="{BC5F9CD6-3564-43EE-8671-874A0CD9BCE5}" destId="{A94F729C-52BC-4B36-8136-5DE1FACE1F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ADF1EC55-31B2-48A6-A274-B7A7CE8453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9F4078-0344-4746-85AE-61920D19B1CF}">
      <dgm:prSet/>
      <dgm:spPr/>
      <dgm:t>
        <a:bodyPr/>
        <a:lstStyle/>
        <a:p>
          <a:pPr rtl="0"/>
          <a:r>
            <a:rPr lang="pt-BR" smtClean="0"/>
            <a:t>(Caldart </a:t>
          </a:r>
          <a:r>
            <a:rPr lang="pt-BR" i="1" smtClean="0"/>
            <a:t>et al.</a:t>
          </a:r>
          <a:r>
            <a:rPr lang="pt-BR" smtClean="0"/>
            <a:t>,2014) </a:t>
          </a:r>
          <a:endParaRPr lang="en-US"/>
        </a:p>
      </dgm:t>
    </dgm:pt>
    <dgm:pt modelId="{E23D4C0F-D187-4501-AF94-B62C37C483A3}" type="parTrans" cxnId="{2ACFCB16-10E2-4F13-8716-F2F8EE3E6A40}">
      <dgm:prSet/>
      <dgm:spPr/>
      <dgm:t>
        <a:bodyPr/>
        <a:lstStyle/>
        <a:p>
          <a:endParaRPr lang="en-US"/>
        </a:p>
      </dgm:t>
    </dgm:pt>
    <dgm:pt modelId="{DB9D07C1-C55B-411E-BD1D-DA564DBC8A2E}" type="sibTrans" cxnId="{2ACFCB16-10E2-4F13-8716-F2F8EE3E6A40}">
      <dgm:prSet/>
      <dgm:spPr/>
      <dgm:t>
        <a:bodyPr/>
        <a:lstStyle/>
        <a:p>
          <a:endParaRPr lang="en-US"/>
        </a:p>
      </dgm:t>
    </dgm:pt>
    <dgm:pt modelId="{AF5895D0-D6B5-4C41-9269-7A14CF323E0B}" type="pres">
      <dgm:prSet presAssocID="{ADF1EC55-31B2-48A6-A274-B7A7CE8453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AF2C3CD-90E8-4AC6-9DF5-1E31CE017D05}" type="pres">
      <dgm:prSet presAssocID="{299F4078-0344-4746-85AE-61920D19B1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DCB454-72FD-43F9-97E1-C6EBB817D39B}" type="presOf" srcId="{ADF1EC55-31B2-48A6-A274-B7A7CE84534B}" destId="{AF5895D0-D6B5-4C41-9269-7A14CF323E0B}" srcOrd="0" destOrd="0" presId="urn:microsoft.com/office/officeart/2005/8/layout/vList2"/>
    <dgm:cxn modelId="{AB092CA8-0B40-428E-A48D-40C7C5D96802}" type="presOf" srcId="{299F4078-0344-4746-85AE-61920D19B1CF}" destId="{DAF2C3CD-90E8-4AC6-9DF5-1E31CE017D05}" srcOrd="0" destOrd="0" presId="urn:microsoft.com/office/officeart/2005/8/layout/vList2"/>
    <dgm:cxn modelId="{2ACFCB16-10E2-4F13-8716-F2F8EE3E6A40}" srcId="{ADF1EC55-31B2-48A6-A274-B7A7CE84534B}" destId="{299F4078-0344-4746-85AE-61920D19B1CF}" srcOrd="0" destOrd="0" parTransId="{E23D4C0F-D187-4501-AF94-B62C37C483A3}" sibTransId="{DB9D07C1-C55B-411E-BD1D-DA564DBC8A2E}"/>
    <dgm:cxn modelId="{16ADDF30-5041-4937-99F9-9EEB8CB69E8F}" type="presParOf" srcId="{AF5895D0-D6B5-4C41-9269-7A14CF323E0B}" destId="{DAF2C3CD-90E8-4AC6-9DF5-1E31CE017D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A23A808F-F255-4E2B-873B-DD9CD03FE5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A274D2-CC5E-4667-A0EB-5879F93BCAC2}">
      <dgm:prSet/>
      <dgm:spPr/>
      <dgm:t>
        <a:bodyPr/>
        <a:lstStyle/>
        <a:p>
          <a:pPr rtl="0"/>
          <a:r>
            <a:rPr lang="pt-BR" smtClean="0"/>
            <a:t>(Caldart </a:t>
          </a:r>
          <a:r>
            <a:rPr lang="pt-BR" i="1" smtClean="0"/>
            <a:t>et al.</a:t>
          </a:r>
          <a:r>
            <a:rPr lang="pt-BR" smtClean="0"/>
            <a:t>,2014) </a:t>
          </a:r>
          <a:endParaRPr lang="en-US"/>
        </a:p>
      </dgm:t>
    </dgm:pt>
    <dgm:pt modelId="{F87ACB54-969B-4700-9DBB-57402AF45304}" type="parTrans" cxnId="{6EFD9C45-11FB-4BD0-BBDF-1200BD7F93A2}">
      <dgm:prSet/>
      <dgm:spPr/>
      <dgm:t>
        <a:bodyPr/>
        <a:lstStyle/>
        <a:p>
          <a:endParaRPr lang="en-US"/>
        </a:p>
      </dgm:t>
    </dgm:pt>
    <dgm:pt modelId="{AD1AC49A-C84B-4067-91BD-A60F01D9C789}" type="sibTrans" cxnId="{6EFD9C45-11FB-4BD0-BBDF-1200BD7F93A2}">
      <dgm:prSet/>
      <dgm:spPr/>
      <dgm:t>
        <a:bodyPr/>
        <a:lstStyle/>
        <a:p>
          <a:endParaRPr lang="en-US"/>
        </a:p>
      </dgm:t>
    </dgm:pt>
    <dgm:pt modelId="{D90295CF-DAC2-4059-988B-73A802D797B9}" type="pres">
      <dgm:prSet presAssocID="{A23A808F-F255-4E2B-873B-DD9CD03FE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F333B0-0F14-4186-B948-60841C94896D}" type="pres">
      <dgm:prSet presAssocID="{CDA274D2-CC5E-4667-A0EB-5879F93BCA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FD9C45-11FB-4BD0-BBDF-1200BD7F93A2}" srcId="{A23A808F-F255-4E2B-873B-DD9CD03FE537}" destId="{CDA274D2-CC5E-4667-A0EB-5879F93BCAC2}" srcOrd="0" destOrd="0" parTransId="{F87ACB54-969B-4700-9DBB-57402AF45304}" sibTransId="{AD1AC49A-C84B-4067-91BD-A60F01D9C789}"/>
    <dgm:cxn modelId="{8E950A4D-B47C-4FEB-A942-3D71A3FCD00A}" type="presOf" srcId="{A23A808F-F255-4E2B-873B-DD9CD03FE537}" destId="{D90295CF-DAC2-4059-988B-73A802D797B9}" srcOrd="0" destOrd="0" presId="urn:microsoft.com/office/officeart/2005/8/layout/vList2"/>
    <dgm:cxn modelId="{299228D4-416F-4E1C-832B-1137B824A81C}" type="presOf" srcId="{CDA274D2-CC5E-4667-A0EB-5879F93BCAC2}" destId="{59F333B0-0F14-4186-B948-60841C94896D}" srcOrd="0" destOrd="0" presId="urn:microsoft.com/office/officeart/2005/8/layout/vList2"/>
    <dgm:cxn modelId="{2E5AD45E-4F1A-4B4C-A168-AF7E0021976E}" type="presParOf" srcId="{D90295CF-DAC2-4059-988B-73A802D797B9}" destId="{59F333B0-0F14-4186-B948-60841C9489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41169BE6-DF99-42CB-9F06-BDE34135D2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2FA7C6-DA8E-4737-B711-D4C45740BE38}">
      <dgm:prSet/>
      <dgm:spPr/>
      <dgm:t>
        <a:bodyPr/>
        <a:lstStyle/>
        <a:p>
          <a:pPr rtl="0"/>
          <a:r>
            <a:rPr lang="pt-BR" smtClean="0"/>
            <a:t>(Caldart </a:t>
          </a:r>
          <a:r>
            <a:rPr lang="pt-BR" i="1" smtClean="0"/>
            <a:t>et al.</a:t>
          </a:r>
          <a:r>
            <a:rPr lang="pt-BR" smtClean="0"/>
            <a:t>,2014) </a:t>
          </a:r>
          <a:endParaRPr lang="en-US"/>
        </a:p>
      </dgm:t>
    </dgm:pt>
    <dgm:pt modelId="{F1E75EC6-C5A4-42F5-96ED-E3EAF72DD779}" type="parTrans" cxnId="{C2CC587E-D25F-4B97-A0F4-B8916E1E9406}">
      <dgm:prSet/>
      <dgm:spPr/>
      <dgm:t>
        <a:bodyPr/>
        <a:lstStyle/>
        <a:p>
          <a:endParaRPr lang="en-US"/>
        </a:p>
      </dgm:t>
    </dgm:pt>
    <dgm:pt modelId="{58588F96-BC9F-4B97-AEB0-5005E09B3C42}" type="sibTrans" cxnId="{C2CC587E-D25F-4B97-A0F4-B8916E1E9406}">
      <dgm:prSet/>
      <dgm:spPr/>
      <dgm:t>
        <a:bodyPr/>
        <a:lstStyle/>
        <a:p>
          <a:endParaRPr lang="en-US"/>
        </a:p>
      </dgm:t>
    </dgm:pt>
    <dgm:pt modelId="{2AB70E7D-40B9-455D-8912-208BD6947ACD}" type="pres">
      <dgm:prSet presAssocID="{41169BE6-DF99-42CB-9F06-BDE34135D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F360C0-5347-495C-B0D4-E2349120C814}" type="pres">
      <dgm:prSet presAssocID="{082FA7C6-DA8E-4737-B711-D4C45740BE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CC587E-D25F-4B97-A0F4-B8916E1E9406}" srcId="{41169BE6-DF99-42CB-9F06-BDE34135D22F}" destId="{082FA7C6-DA8E-4737-B711-D4C45740BE38}" srcOrd="0" destOrd="0" parTransId="{F1E75EC6-C5A4-42F5-96ED-E3EAF72DD779}" sibTransId="{58588F96-BC9F-4B97-AEB0-5005E09B3C42}"/>
    <dgm:cxn modelId="{8AB54BD9-5B9B-4E80-B3A2-B43F6E67943B}" type="presOf" srcId="{082FA7C6-DA8E-4737-B711-D4C45740BE38}" destId="{60F360C0-5347-495C-B0D4-E2349120C814}" srcOrd="0" destOrd="0" presId="urn:microsoft.com/office/officeart/2005/8/layout/vList2"/>
    <dgm:cxn modelId="{66C20FB6-A318-4C90-96EB-C05A912117F1}" type="presOf" srcId="{41169BE6-DF99-42CB-9F06-BDE34135D22F}" destId="{2AB70E7D-40B9-455D-8912-208BD6947ACD}" srcOrd="0" destOrd="0" presId="urn:microsoft.com/office/officeart/2005/8/layout/vList2"/>
    <dgm:cxn modelId="{B544C915-C770-47F1-9313-B6046D383B28}" type="presParOf" srcId="{2AB70E7D-40B9-455D-8912-208BD6947ACD}" destId="{60F360C0-5347-495C-B0D4-E2349120C8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1DA16656-0997-4871-BDD6-6B1074D5CF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2D85C4-5565-4775-82B8-7F7E91F5E41B}">
      <dgm:prSet/>
      <dgm:spPr/>
      <dgm:t>
        <a:bodyPr/>
        <a:lstStyle/>
        <a:p>
          <a:pPr rtl="0"/>
          <a:r>
            <a:rPr lang="pt-BR" smtClean="0"/>
            <a:t>LUGOCH e SILVA (2014)</a:t>
          </a:r>
          <a:endParaRPr lang="en-US"/>
        </a:p>
      </dgm:t>
    </dgm:pt>
    <dgm:pt modelId="{81E6874B-9CD3-4DAB-9BF4-152E80608A58}" type="parTrans" cxnId="{0578CE4B-2B3A-4204-B362-41CCA1A35A59}">
      <dgm:prSet/>
      <dgm:spPr/>
      <dgm:t>
        <a:bodyPr/>
        <a:lstStyle/>
        <a:p>
          <a:endParaRPr lang="en-US"/>
        </a:p>
      </dgm:t>
    </dgm:pt>
    <dgm:pt modelId="{62FE9B82-F600-4C2B-A213-AD6D25D78543}" type="sibTrans" cxnId="{0578CE4B-2B3A-4204-B362-41CCA1A35A59}">
      <dgm:prSet/>
      <dgm:spPr/>
      <dgm:t>
        <a:bodyPr/>
        <a:lstStyle/>
        <a:p>
          <a:endParaRPr lang="en-US"/>
        </a:p>
      </dgm:t>
    </dgm:pt>
    <dgm:pt modelId="{ADF53464-FEA0-49F1-BAA3-DFB2F608CE08}" type="pres">
      <dgm:prSet presAssocID="{1DA16656-0997-4871-BDD6-6B1074D5CF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140C6B-0819-444F-9CC5-C7AC4B363625}" type="pres">
      <dgm:prSet presAssocID="{772D85C4-5565-4775-82B8-7F7E91F5E4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42C849-2A19-4A7F-91DA-D6A6446EE0D8}" type="presOf" srcId="{1DA16656-0997-4871-BDD6-6B1074D5CF3B}" destId="{ADF53464-FEA0-49F1-BAA3-DFB2F608CE08}" srcOrd="0" destOrd="0" presId="urn:microsoft.com/office/officeart/2005/8/layout/vList2"/>
    <dgm:cxn modelId="{0578CE4B-2B3A-4204-B362-41CCA1A35A59}" srcId="{1DA16656-0997-4871-BDD6-6B1074D5CF3B}" destId="{772D85C4-5565-4775-82B8-7F7E91F5E41B}" srcOrd="0" destOrd="0" parTransId="{81E6874B-9CD3-4DAB-9BF4-152E80608A58}" sibTransId="{62FE9B82-F600-4C2B-A213-AD6D25D78543}"/>
    <dgm:cxn modelId="{C7E0284A-9C95-4BE2-8FF2-D5A5222B72C1}" type="presOf" srcId="{772D85C4-5565-4775-82B8-7F7E91F5E41B}" destId="{BD140C6B-0819-444F-9CC5-C7AC4B363625}" srcOrd="0" destOrd="0" presId="urn:microsoft.com/office/officeart/2005/8/layout/vList2"/>
    <dgm:cxn modelId="{3650648A-C903-4863-9C11-F9BE8C0D7427}" type="presParOf" srcId="{ADF53464-FEA0-49F1-BAA3-DFB2F608CE08}" destId="{BD140C6B-0819-444F-9CC5-C7AC4B3636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9876A6-C50B-4492-9E2B-EDF7ED764C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FA14CB-A2A8-4838-A264-75C175232092}">
      <dgm:prSet/>
      <dgm:spPr/>
      <dgm:t>
        <a:bodyPr/>
        <a:lstStyle/>
        <a:p>
          <a:pPr algn="ctr" rtl="0"/>
          <a:r>
            <a:rPr lang="pt-BR" dirty="0" smtClean="0"/>
            <a:t>Gestão Atuarial</a:t>
          </a:r>
          <a:endParaRPr lang="pt-BR" dirty="0"/>
        </a:p>
      </dgm:t>
    </dgm:pt>
    <dgm:pt modelId="{5C1DD055-4A34-4E93-9BBF-D3B7357A62D0}" type="parTrans" cxnId="{1AAA1318-2358-4038-ADAA-51C01AF3314C}">
      <dgm:prSet/>
      <dgm:spPr/>
      <dgm:t>
        <a:bodyPr/>
        <a:lstStyle/>
        <a:p>
          <a:endParaRPr lang="pt-BR"/>
        </a:p>
      </dgm:t>
    </dgm:pt>
    <dgm:pt modelId="{3036F30E-624C-480D-875A-5CA15CCD079E}" type="sibTrans" cxnId="{1AAA1318-2358-4038-ADAA-51C01AF3314C}">
      <dgm:prSet/>
      <dgm:spPr/>
      <dgm:t>
        <a:bodyPr/>
        <a:lstStyle/>
        <a:p>
          <a:endParaRPr lang="pt-BR"/>
        </a:p>
      </dgm:t>
    </dgm:pt>
    <dgm:pt modelId="{4F826B35-1181-4966-825F-D8DCD3B1E896}" type="pres">
      <dgm:prSet presAssocID="{0F9876A6-C50B-4492-9E2B-EDF7ED764C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AF8B55-CDFC-42AE-B0CB-F35B34D035E6}" type="pres">
      <dgm:prSet presAssocID="{BEFA14CB-A2A8-4838-A264-75C1752320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54D5DA-422B-4B83-BE41-DE317DE1DEEF}" type="presOf" srcId="{0F9876A6-C50B-4492-9E2B-EDF7ED764C56}" destId="{4F826B35-1181-4966-825F-D8DCD3B1E896}" srcOrd="0" destOrd="0" presId="urn:microsoft.com/office/officeart/2005/8/layout/vList2"/>
    <dgm:cxn modelId="{1AAA1318-2358-4038-ADAA-51C01AF3314C}" srcId="{0F9876A6-C50B-4492-9E2B-EDF7ED764C56}" destId="{BEFA14CB-A2A8-4838-A264-75C175232092}" srcOrd="0" destOrd="0" parTransId="{5C1DD055-4A34-4E93-9BBF-D3B7357A62D0}" sibTransId="{3036F30E-624C-480D-875A-5CA15CCD079E}"/>
    <dgm:cxn modelId="{B33B83A5-4735-47E7-BB5D-9685439127F5}" type="presOf" srcId="{BEFA14CB-A2A8-4838-A264-75C175232092}" destId="{52AF8B55-CDFC-42AE-B0CB-F35B34D035E6}" srcOrd="0" destOrd="0" presId="urn:microsoft.com/office/officeart/2005/8/layout/vList2"/>
    <dgm:cxn modelId="{CFABF77F-E95C-4535-A8F6-C3F781830523}" type="presParOf" srcId="{4F826B35-1181-4966-825F-D8DCD3B1E896}" destId="{52AF8B55-CDFC-42AE-B0CB-F35B34D035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70EC513-6D3A-4AB4-80F5-06B65C64DB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6B57FB-FBCE-4ED9-B513-F8EEC02F42B6}">
      <dgm:prSet/>
      <dgm:spPr/>
      <dgm:t>
        <a:bodyPr/>
        <a:lstStyle/>
        <a:p>
          <a:pPr rtl="0"/>
          <a:r>
            <a:rPr lang="pt-BR" smtClean="0"/>
            <a:t>LUGOCH e SILVA (2014)</a:t>
          </a:r>
          <a:endParaRPr lang="en-US"/>
        </a:p>
      </dgm:t>
    </dgm:pt>
    <dgm:pt modelId="{50001E73-FB56-4C0E-9685-29987A6B51A4}" type="parTrans" cxnId="{319B6D90-8F85-43B2-8057-393151E609C8}">
      <dgm:prSet/>
      <dgm:spPr/>
      <dgm:t>
        <a:bodyPr/>
        <a:lstStyle/>
        <a:p>
          <a:endParaRPr lang="en-US"/>
        </a:p>
      </dgm:t>
    </dgm:pt>
    <dgm:pt modelId="{48C410CE-4999-4DFA-92FE-8AE53A91B453}" type="sibTrans" cxnId="{319B6D90-8F85-43B2-8057-393151E609C8}">
      <dgm:prSet/>
      <dgm:spPr/>
      <dgm:t>
        <a:bodyPr/>
        <a:lstStyle/>
        <a:p>
          <a:endParaRPr lang="en-US"/>
        </a:p>
      </dgm:t>
    </dgm:pt>
    <dgm:pt modelId="{ECA23999-6C6A-49FF-BEB7-FF998D326BBB}" type="pres">
      <dgm:prSet presAssocID="{D70EC513-6D3A-4AB4-80F5-06B65C64DB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E5B498-CF3F-4561-B65A-AD7101DB672B}" type="pres">
      <dgm:prSet presAssocID="{986B57FB-FBCE-4ED9-B513-F8EEC02F42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DA0CD4-BD37-4B30-9F12-1B0D82F2A747}" type="presOf" srcId="{D70EC513-6D3A-4AB4-80F5-06B65C64DBB0}" destId="{ECA23999-6C6A-49FF-BEB7-FF998D326BBB}" srcOrd="0" destOrd="0" presId="urn:microsoft.com/office/officeart/2005/8/layout/vList2"/>
    <dgm:cxn modelId="{319B6D90-8F85-43B2-8057-393151E609C8}" srcId="{D70EC513-6D3A-4AB4-80F5-06B65C64DBB0}" destId="{986B57FB-FBCE-4ED9-B513-F8EEC02F42B6}" srcOrd="0" destOrd="0" parTransId="{50001E73-FB56-4C0E-9685-29987A6B51A4}" sibTransId="{48C410CE-4999-4DFA-92FE-8AE53A91B453}"/>
    <dgm:cxn modelId="{5EB169F7-A5D4-43F3-9712-CC455AC51AA0}" type="presOf" srcId="{986B57FB-FBCE-4ED9-B513-F8EEC02F42B6}" destId="{0EE5B498-CF3F-4561-B65A-AD7101DB672B}" srcOrd="0" destOrd="0" presId="urn:microsoft.com/office/officeart/2005/8/layout/vList2"/>
    <dgm:cxn modelId="{2051E7E6-F7D8-4EDE-8F77-3231FD6F8E4E}" type="presParOf" srcId="{ECA23999-6C6A-49FF-BEB7-FF998D326BBB}" destId="{0EE5B498-CF3F-4561-B65A-AD7101DB67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ED0F8EA-20B7-4CD8-99BD-D86839556F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772BE0-1AB2-465E-BBFF-EC9CB2E00B98}">
      <dgm:prSet/>
      <dgm:spPr/>
      <dgm:t>
        <a:bodyPr/>
        <a:lstStyle/>
        <a:p>
          <a:pPr rtl="0"/>
          <a:r>
            <a:rPr lang="pt-BR" smtClean="0"/>
            <a:t>Plamondon, Pierre (</a:t>
          </a:r>
          <a:r>
            <a:rPr lang="pt-BR" i="1" smtClean="0"/>
            <a:t>et all</a:t>
          </a:r>
          <a:r>
            <a:rPr lang="pt-BR" smtClean="0"/>
            <a:t>)</a:t>
          </a:r>
          <a:endParaRPr lang="en-US"/>
        </a:p>
      </dgm:t>
    </dgm:pt>
    <dgm:pt modelId="{0DD4AAD0-668A-47CE-B551-A14BBF21EADE}" type="parTrans" cxnId="{9A2FC34F-9083-4108-8440-32EAA73C2EAE}">
      <dgm:prSet/>
      <dgm:spPr/>
      <dgm:t>
        <a:bodyPr/>
        <a:lstStyle/>
        <a:p>
          <a:endParaRPr lang="en-US"/>
        </a:p>
      </dgm:t>
    </dgm:pt>
    <dgm:pt modelId="{8B94A0B6-030B-4E9A-8F65-E9D5DD81FDF5}" type="sibTrans" cxnId="{9A2FC34F-9083-4108-8440-32EAA73C2EAE}">
      <dgm:prSet/>
      <dgm:spPr/>
      <dgm:t>
        <a:bodyPr/>
        <a:lstStyle/>
        <a:p>
          <a:endParaRPr lang="en-US"/>
        </a:p>
      </dgm:t>
    </dgm:pt>
    <dgm:pt modelId="{F9F90CD9-E3C8-41B1-8A81-BEE88E068984}" type="pres">
      <dgm:prSet presAssocID="{3ED0F8EA-20B7-4CD8-99BD-D86839556F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F312EA-80FA-4DC6-B374-6D5EC8F20E5D}" type="pres">
      <dgm:prSet presAssocID="{51772BE0-1AB2-465E-BBFF-EC9CB2E00B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2FC34F-9083-4108-8440-32EAA73C2EAE}" srcId="{3ED0F8EA-20B7-4CD8-99BD-D86839556F65}" destId="{51772BE0-1AB2-465E-BBFF-EC9CB2E00B98}" srcOrd="0" destOrd="0" parTransId="{0DD4AAD0-668A-47CE-B551-A14BBF21EADE}" sibTransId="{8B94A0B6-030B-4E9A-8F65-E9D5DD81FDF5}"/>
    <dgm:cxn modelId="{426302E2-6CF0-436A-9EDE-5EF163037189}" type="presOf" srcId="{51772BE0-1AB2-465E-BBFF-EC9CB2E00B98}" destId="{A9F312EA-80FA-4DC6-B374-6D5EC8F20E5D}" srcOrd="0" destOrd="0" presId="urn:microsoft.com/office/officeart/2005/8/layout/vList2"/>
    <dgm:cxn modelId="{359A18F7-0CAA-4563-A8FC-8AFB5C81ECA9}" type="presOf" srcId="{3ED0F8EA-20B7-4CD8-99BD-D86839556F65}" destId="{F9F90CD9-E3C8-41B1-8A81-BEE88E068984}" srcOrd="0" destOrd="0" presId="urn:microsoft.com/office/officeart/2005/8/layout/vList2"/>
    <dgm:cxn modelId="{9F618BC2-DCCD-4940-9D09-D4C25A9EA90D}" type="presParOf" srcId="{F9F90CD9-E3C8-41B1-8A81-BEE88E068984}" destId="{A9F312EA-80FA-4DC6-B374-6D5EC8F20E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B2E542D0-7823-45BC-840C-EE39D9C9F5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E545CD-8F9F-46A4-B231-7B0C4B443022}">
      <dgm:prSet/>
      <dgm:spPr/>
      <dgm:t>
        <a:bodyPr/>
        <a:lstStyle/>
        <a:p>
          <a:pPr rtl="0"/>
          <a:r>
            <a:rPr lang="pt-BR" smtClean="0"/>
            <a:t>Plamondon, Pierre (</a:t>
          </a:r>
          <a:r>
            <a:rPr lang="pt-BR" i="1" smtClean="0"/>
            <a:t>et all</a:t>
          </a:r>
          <a:r>
            <a:rPr lang="pt-BR" smtClean="0"/>
            <a:t>)</a:t>
          </a:r>
          <a:endParaRPr lang="en-US"/>
        </a:p>
      </dgm:t>
    </dgm:pt>
    <dgm:pt modelId="{C31589FF-297E-4FB6-9083-E2064F7C80F7}" type="parTrans" cxnId="{E3AC8A6A-3B74-4E2E-AEBF-CCFABF8F5DAF}">
      <dgm:prSet/>
      <dgm:spPr/>
      <dgm:t>
        <a:bodyPr/>
        <a:lstStyle/>
        <a:p>
          <a:endParaRPr lang="en-US"/>
        </a:p>
      </dgm:t>
    </dgm:pt>
    <dgm:pt modelId="{4D944472-3C26-4F69-A3FB-C4718D4DABDB}" type="sibTrans" cxnId="{E3AC8A6A-3B74-4E2E-AEBF-CCFABF8F5DAF}">
      <dgm:prSet/>
      <dgm:spPr/>
      <dgm:t>
        <a:bodyPr/>
        <a:lstStyle/>
        <a:p>
          <a:endParaRPr lang="en-US"/>
        </a:p>
      </dgm:t>
    </dgm:pt>
    <dgm:pt modelId="{C3398956-A115-45C9-B195-EFCF8ABA80C1}" type="pres">
      <dgm:prSet presAssocID="{B2E542D0-7823-45BC-840C-EE39D9C9F5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F4FE413-9E0F-4299-B8CE-37D115E9F6BF}" type="pres">
      <dgm:prSet presAssocID="{2AE545CD-8F9F-46A4-B231-7B0C4B4430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05DFDC-4115-4023-B0A4-DA5E7BA844BE}" type="presOf" srcId="{B2E542D0-7823-45BC-840C-EE39D9C9F5A0}" destId="{C3398956-A115-45C9-B195-EFCF8ABA80C1}" srcOrd="0" destOrd="0" presId="urn:microsoft.com/office/officeart/2005/8/layout/vList2"/>
    <dgm:cxn modelId="{E3AC8A6A-3B74-4E2E-AEBF-CCFABF8F5DAF}" srcId="{B2E542D0-7823-45BC-840C-EE39D9C9F5A0}" destId="{2AE545CD-8F9F-46A4-B231-7B0C4B443022}" srcOrd="0" destOrd="0" parTransId="{C31589FF-297E-4FB6-9083-E2064F7C80F7}" sibTransId="{4D944472-3C26-4F69-A3FB-C4718D4DABDB}"/>
    <dgm:cxn modelId="{05F0DB16-B404-4FEB-B249-A1C94B228612}" type="presOf" srcId="{2AE545CD-8F9F-46A4-B231-7B0C4B443022}" destId="{1F4FE413-9E0F-4299-B8CE-37D115E9F6BF}" srcOrd="0" destOrd="0" presId="urn:microsoft.com/office/officeart/2005/8/layout/vList2"/>
    <dgm:cxn modelId="{621C4CDE-B277-4255-8E50-FE8109A0BDC4}" type="presParOf" srcId="{C3398956-A115-45C9-B195-EFCF8ABA80C1}" destId="{1F4FE413-9E0F-4299-B8CE-37D115E9F6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F1526EA-DEB6-4F27-A511-30E855DF89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21368A-872C-4A62-BBAD-D1F12D8363FB}">
      <dgm:prSet/>
      <dgm:spPr/>
      <dgm:t>
        <a:bodyPr/>
        <a:lstStyle/>
        <a:p>
          <a:pPr rtl="0"/>
          <a:r>
            <a:rPr lang="pt-BR" smtClean="0"/>
            <a:t>Plamondon, Pierre (</a:t>
          </a:r>
          <a:r>
            <a:rPr lang="pt-BR" i="1" smtClean="0"/>
            <a:t>et all</a:t>
          </a:r>
          <a:r>
            <a:rPr lang="pt-BR" smtClean="0"/>
            <a:t>)</a:t>
          </a:r>
          <a:endParaRPr lang="en-US"/>
        </a:p>
      </dgm:t>
    </dgm:pt>
    <dgm:pt modelId="{D0FCA48C-3430-40A7-BCB1-789C7B60AED5}" type="parTrans" cxnId="{375EC2BD-0E7C-4CB5-9A6F-211127D65A1F}">
      <dgm:prSet/>
      <dgm:spPr/>
      <dgm:t>
        <a:bodyPr/>
        <a:lstStyle/>
        <a:p>
          <a:endParaRPr lang="en-US"/>
        </a:p>
      </dgm:t>
    </dgm:pt>
    <dgm:pt modelId="{BF4570B2-1A0C-4D8C-9096-ECD23C556909}" type="sibTrans" cxnId="{375EC2BD-0E7C-4CB5-9A6F-211127D65A1F}">
      <dgm:prSet/>
      <dgm:spPr/>
      <dgm:t>
        <a:bodyPr/>
        <a:lstStyle/>
        <a:p>
          <a:endParaRPr lang="en-US"/>
        </a:p>
      </dgm:t>
    </dgm:pt>
    <dgm:pt modelId="{BA254CEA-C96E-4A6C-A1A5-26070C31713E}" type="pres">
      <dgm:prSet presAssocID="{EF1526EA-DEB6-4F27-A511-30E855DF89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C39C29-38A8-4504-B0FB-D73798C2F9ED}" type="pres">
      <dgm:prSet presAssocID="{0721368A-872C-4A62-BBAD-D1F12D8363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E01BAF-86FC-4891-A901-DBA85F30AB4D}" type="presOf" srcId="{EF1526EA-DEB6-4F27-A511-30E855DF89DE}" destId="{BA254CEA-C96E-4A6C-A1A5-26070C31713E}" srcOrd="0" destOrd="0" presId="urn:microsoft.com/office/officeart/2005/8/layout/vList2"/>
    <dgm:cxn modelId="{375EC2BD-0E7C-4CB5-9A6F-211127D65A1F}" srcId="{EF1526EA-DEB6-4F27-A511-30E855DF89DE}" destId="{0721368A-872C-4A62-BBAD-D1F12D8363FB}" srcOrd="0" destOrd="0" parTransId="{D0FCA48C-3430-40A7-BCB1-789C7B60AED5}" sibTransId="{BF4570B2-1A0C-4D8C-9096-ECD23C556909}"/>
    <dgm:cxn modelId="{670889C6-CBB5-49D6-A10D-7FC458004D66}" type="presOf" srcId="{0721368A-872C-4A62-BBAD-D1F12D8363FB}" destId="{5BC39C29-38A8-4504-B0FB-D73798C2F9ED}" srcOrd="0" destOrd="0" presId="urn:microsoft.com/office/officeart/2005/8/layout/vList2"/>
    <dgm:cxn modelId="{AD20DA6C-10B9-439D-863B-4AB3255C8E37}" type="presParOf" srcId="{BA254CEA-C96E-4A6C-A1A5-26070C31713E}" destId="{5BC39C29-38A8-4504-B0FB-D73798C2F9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B1BE8CD5-0986-40A7-9A87-55FB6F9B8B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62D81B-88F0-479C-A7AE-870B92C99CBF}">
      <dgm:prSet/>
      <dgm:spPr/>
      <dgm:t>
        <a:bodyPr/>
        <a:lstStyle/>
        <a:p>
          <a:pPr rtl="0"/>
          <a:r>
            <a:rPr lang="pt-BR" smtClean="0"/>
            <a:t>RESPONSABILIDADE PELOS DADOS</a:t>
          </a:r>
          <a:endParaRPr lang="en-US"/>
        </a:p>
      </dgm:t>
    </dgm:pt>
    <dgm:pt modelId="{DD3D59C2-89AE-443D-98C6-F87F15133A8D}" type="parTrans" cxnId="{2DEF9336-5059-47B9-94D8-1E9326A4F652}">
      <dgm:prSet/>
      <dgm:spPr/>
      <dgm:t>
        <a:bodyPr/>
        <a:lstStyle/>
        <a:p>
          <a:endParaRPr lang="en-US"/>
        </a:p>
      </dgm:t>
    </dgm:pt>
    <dgm:pt modelId="{91D0E721-EFC9-49AF-938D-9F4365314118}" type="sibTrans" cxnId="{2DEF9336-5059-47B9-94D8-1E9326A4F652}">
      <dgm:prSet/>
      <dgm:spPr/>
      <dgm:t>
        <a:bodyPr/>
        <a:lstStyle/>
        <a:p>
          <a:endParaRPr lang="en-US"/>
        </a:p>
      </dgm:t>
    </dgm:pt>
    <dgm:pt modelId="{B9643185-657D-4551-B067-99F8DA128BDC}" type="pres">
      <dgm:prSet presAssocID="{B1BE8CD5-0986-40A7-9A87-55FB6F9B8B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AB109E-F081-4154-89FB-5C010C642BD4}" type="pres">
      <dgm:prSet presAssocID="{6D62D81B-88F0-479C-A7AE-870B92C99C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EF9336-5059-47B9-94D8-1E9326A4F652}" srcId="{B1BE8CD5-0986-40A7-9A87-55FB6F9B8B11}" destId="{6D62D81B-88F0-479C-A7AE-870B92C99CBF}" srcOrd="0" destOrd="0" parTransId="{DD3D59C2-89AE-443D-98C6-F87F15133A8D}" sibTransId="{91D0E721-EFC9-49AF-938D-9F4365314118}"/>
    <dgm:cxn modelId="{1AC765EF-2245-403E-8674-DDBDFE8E69F0}" type="presOf" srcId="{6D62D81B-88F0-479C-A7AE-870B92C99CBF}" destId="{9BAB109E-F081-4154-89FB-5C010C642BD4}" srcOrd="0" destOrd="0" presId="urn:microsoft.com/office/officeart/2005/8/layout/vList2"/>
    <dgm:cxn modelId="{A272542A-E375-4884-BABE-5A541D0B2388}" type="presOf" srcId="{B1BE8CD5-0986-40A7-9A87-55FB6F9B8B11}" destId="{B9643185-657D-4551-B067-99F8DA128BDC}" srcOrd="0" destOrd="0" presId="urn:microsoft.com/office/officeart/2005/8/layout/vList2"/>
    <dgm:cxn modelId="{885F5114-0C2D-49A8-8584-4730237A2CDA}" type="presParOf" srcId="{B9643185-657D-4551-B067-99F8DA128BDC}" destId="{9BAB109E-F081-4154-89FB-5C010C642B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30FF80CA-53B2-4E6E-8509-6515E3DC6FA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520B77-01C8-47DD-B3A3-4EC1101E6DD2}">
      <dgm:prSet/>
      <dgm:spPr/>
      <dgm:t>
        <a:bodyPr/>
        <a:lstStyle/>
        <a:p>
          <a:pPr rtl="0"/>
          <a:r>
            <a:rPr lang="pt-BR" dirty="0" smtClean="0"/>
            <a:t>Segurados e beneficiários</a:t>
          </a:r>
          <a:endParaRPr lang="en-US" dirty="0"/>
        </a:p>
      </dgm:t>
    </dgm:pt>
    <dgm:pt modelId="{FC4499C9-F3C2-4877-BCBC-AD9E01C34FC8}" type="parTrans" cxnId="{090D47FC-43F7-40D8-AF89-3954132F760C}">
      <dgm:prSet/>
      <dgm:spPr/>
      <dgm:t>
        <a:bodyPr/>
        <a:lstStyle/>
        <a:p>
          <a:endParaRPr lang="en-US"/>
        </a:p>
      </dgm:t>
    </dgm:pt>
    <dgm:pt modelId="{1379253F-3C1A-4D6F-B592-FFB8B22848D7}" type="sibTrans" cxnId="{090D47FC-43F7-40D8-AF89-3954132F760C}">
      <dgm:prSet/>
      <dgm:spPr/>
      <dgm:t>
        <a:bodyPr/>
        <a:lstStyle/>
        <a:p>
          <a:endParaRPr lang="en-US"/>
        </a:p>
      </dgm:t>
    </dgm:pt>
    <dgm:pt modelId="{401ED9F3-B315-4DC7-B70F-E5B2927DB3F0}">
      <dgm:prSet/>
      <dgm:spPr/>
      <dgm:t>
        <a:bodyPr/>
        <a:lstStyle/>
        <a:p>
          <a:pPr algn="ctr"/>
          <a:r>
            <a:rPr lang="pt-BR" dirty="0" smtClean="0"/>
            <a:t>Ente e RPPS</a:t>
          </a:r>
          <a:endParaRPr lang="en-US" dirty="0"/>
        </a:p>
      </dgm:t>
    </dgm:pt>
    <dgm:pt modelId="{B0A6CDFE-75A0-4E3F-8D43-305273B51D52}" type="parTrans" cxnId="{DA54F3B6-791C-4E73-A0B4-7B2833F44E81}">
      <dgm:prSet/>
      <dgm:spPr/>
    </dgm:pt>
    <dgm:pt modelId="{BF1EE336-EEB4-4D61-AC25-F1E0557ED882}" type="sibTrans" cxnId="{DA54F3B6-791C-4E73-A0B4-7B2833F44E81}">
      <dgm:prSet/>
      <dgm:spPr/>
    </dgm:pt>
    <dgm:pt modelId="{2BFE458B-D6AF-46F2-8844-EC6EB7EE5CFE}" type="pres">
      <dgm:prSet presAssocID="{30FF80CA-53B2-4E6E-8509-6515E3DC6FA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3B2CA63-E5BC-4985-9E9D-AEE71B314A82}" type="pres">
      <dgm:prSet presAssocID="{06520B77-01C8-47DD-B3A3-4EC1101E6DD2}" presName="posSpace" presStyleCnt="0"/>
      <dgm:spPr/>
    </dgm:pt>
    <dgm:pt modelId="{1EDEABD6-AC35-4056-847F-3683BEB45A21}" type="pres">
      <dgm:prSet presAssocID="{06520B77-01C8-47DD-B3A3-4EC1101E6DD2}" presName="vertFlow" presStyleCnt="0"/>
      <dgm:spPr/>
    </dgm:pt>
    <dgm:pt modelId="{2482635F-6D0B-4CA9-B603-662910552C1B}" type="pres">
      <dgm:prSet presAssocID="{06520B77-01C8-47DD-B3A3-4EC1101E6DD2}" presName="topSpace" presStyleCnt="0"/>
      <dgm:spPr/>
    </dgm:pt>
    <dgm:pt modelId="{4EA99F13-BAA4-4F27-A778-324D04D67695}" type="pres">
      <dgm:prSet presAssocID="{06520B77-01C8-47DD-B3A3-4EC1101E6DD2}" presName="firstComp" presStyleCnt="0"/>
      <dgm:spPr/>
    </dgm:pt>
    <dgm:pt modelId="{15B3DA2C-64DA-4318-82FF-27FB3C225C26}" type="pres">
      <dgm:prSet presAssocID="{06520B77-01C8-47DD-B3A3-4EC1101E6DD2}" presName="firstChild" presStyleLbl="bgAccFollowNode1" presStyleIdx="0" presStyleCnt="1"/>
      <dgm:spPr/>
      <dgm:t>
        <a:bodyPr/>
        <a:lstStyle/>
        <a:p>
          <a:endParaRPr lang="en-US"/>
        </a:p>
      </dgm:t>
    </dgm:pt>
    <dgm:pt modelId="{1B8EED3D-027C-4039-82B2-E04B58F48EDC}" type="pres">
      <dgm:prSet presAssocID="{06520B77-01C8-47DD-B3A3-4EC1101E6DD2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244CB-8561-4421-820D-4D34330674A7}" type="pres">
      <dgm:prSet presAssocID="{06520B77-01C8-47DD-B3A3-4EC1101E6DD2}" presName="negSpace" presStyleCnt="0"/>
      <dgm:spPr/>
    </dgm:pt>
    <dgm:pt modelId="{A74947DD-680B-41D7-B1E2-39C51BA2B8D4}" type="pres">
      <dgm:prSet presAssocID="{06520B77-01C8-47DD-B3A3-4EC1101E6DD2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7BAA9C2E-F179-498C-8D0B-FF6D1274953B}" type="presOf" srcId="{401ED9F3-B315-4DC7-B70F-E5B2927DB3F0}" destId="{1B8EED3D-027C-4039-82B2-E04B58F48EDC}" srcOrd="1" destOrd="0" presId="urn:microsoft.com/office/officeart/2005/8/layout/hList9"/>
    <dgm:cxn modelId="{DA54F3B6-791C-4E73-A0B4-7B2833F44E81}" srcId="{06520B77-01C8-47DD-B3A3-4EC1101E6DD2}" destId="{401ED9F3-B315-4DC7-B70F-E5B2927DB3F0}" srcOrd="0" destOrd="0" parTransId="{B0A6CDFE-75A0-4E3F-8D43-305273B51D52}" sibTransId="{BF1EE336-EEB4-4D61-AC25-F1E0557ED882}"/>
    <dgm:cxn modelId="{567E1B2A-33AD-4F94-B21C-F5BDFD786E29}" type="presOf" srcId="{401ED9F3-B315-4DC7-B70F-E5B2927DB3F0}" destId="{15B3DA2C-64DA-4318-82FF-27FB3C225C26}" srcOrd="0" destOrd="0" presId="urn:microsoft.com/office/officeart/2005/8/layout/hList9"/>
    <dgm:cxn modelId="{FE57EF6F-8465-48D9-B3DD-5B0EBACC977C}" type="presOf" srcId="{06520B77-01C8-47DD-B3A3-4EC1101E6DD2}" destId="{A74947DD-680B-41D7-B1E2-39C51BA2B8D4}" srcOrd="0" destOrd="0" presId="urn:microsoft.com/office/officeart/2005/8/layout/hList9"/>
    <dgm:cxn modelId="{386E85F2-DCB5-4BCB-B351-2E422ECEE3B7}" type="presOf" srcId="{30FF80CA-53B2-4E6E-8509-6515E3DC6FA3}" destId="{2BFE458B-D6AF-46F2-8844-EC6EB7EE5CFE}" srcOrd="0" destOrd="0" presId="urn:microsoft.com/office/officeart/2005/8/layout/hList9"/>
    <dgm:cxn modelId="{090D47FC-43F7-40D8-AF89-3954132F760C}" srcId="{30FF80CA-53B2-4E6E-8509-6515E3DC6FA3}" destId="{06520B77-01C8-47DD-B3A3-4EC1101E6DD2}" srcOrd="0" destOrd="0" parTransId="{FC4499C9-F3C2-4877-BCBC-AD9E01C34FC8}" sibTransId="{1379253F-3C1A-4D6F-B592-FFB8B22848D7}"/>
    <dgm:cxn modelId="{E5FB74B1-3B3F-4896-9E78-74A7C2A7A958}" type="presParOf" srcId="{2BFE458B-D6AF-46F2-8844-EC6EB7EE5CFE}" destId="{23B2CA63-E5BC-4985-9E9D-AEE71B314A82}" srcOrd="0" destOrd="0" presId="urn:microsoft.com/office/officeart/2005/8/layout/hList9"/>
    <dgm:cxn modelId="{7AC51DD6-B229-4E9E-B997-494F07DF4DD4}" type="presParOf" srcId="{2BFE458B-D6AF-46F2-8844-EC6EB7EE5CFE}" destId="{1EDEABD6-AC35-4056-847F-3683BEB45A21}" srcOrd="1" destOrd="0" presId="urn:microsoft.com/office/officeart/2005/8/layout/hList9"/>
    <dgm:cxn modelId="{7B513F19-6469-451E-88CE-3795DE9F10F2}" type="presParOf" srcId="{1EDEABD6-AC35-4056-847F-3683BEB45A21}" destId="{2482635F-6D0B-4CA9-B603-662910552C1B}" srcOrd="0" destOrd="0" presId="urn:microsoft.com/office/officeart/2005/8/layout/hList9"/>
    <dgm:cxn modelId="{68140C01-94DA-4704-BBC0-564916649417}" type="presParOf" srcId="{1EDEABD6-AC35-4056-847F-3683BEB45A21}" destId="{4EA99F13-BAA4-4F27-A778-324D04D67695}" srcOrd="1" destOrd="0" presId="urn:microsoft.com/office/officeart/2005/8/layout/hList9"/>
    <dgm:cxn modelId="{04F89B54-BE26-44D1-A088-0AAB7AD23333}" type="presParOf" srcId="{4EA99F13-BAA4-4F27-A778-324D04D67695}" destId="{15B3DA2C-64DA-4318-82FF-27FB3C225C26}" srcOrd="0" destOrd="0" presId="urn:microsoft.com/office/officeart/2005/8/layout/hList9"/>
    <dgm:cxn modelId="{86817847-0D6C-4AD3-B494-02C58C6B2A63}" type="presParOf" srcId="{4EA99F13-BAA4-4F27-A778-324D04D67695}" destId="{1B8EED3D-027C-4039-82B2-E04B58F48EDC}" srcOrd="1" destOrd="0" presId="urn:microsoft.com/office/officeart/2005/8/layout/hList9"/>
    <dgm:cxn modelId="{F6EAFAE8-DEE8-4507-990F-842E545A67FF}" type="presParOf" srcId="{2BFE458B-D6AF-46F2-8844-EC6EB7EE5CFE}" destId="{549244CB-8561-4421-820D-4D34330674A7}" srcOrd="2" destOrd="0" presId="urn:microsoft.com/office/officeart/2005/8/layout/hList9"/>
    <dgm:cxn modelId="{1402B5D2-EB32-4A7D-93CD-6D2B142B416F}" type="presParOf" srcId="{2BFE458B-D6AF-46F2-8844-EC6EB7EE5CFE}" destId="{A74947DD-680B-41D7-B1E2-39C51BA2B8D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4F9D8F71-5EF3-4D6A-B53F-C8FD1FFB0F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5C3A8413-A8FA-46F4-A216-182CBD7AEC35}">
      <dgm:prSet/>
      <dgm:spPr/>
      <dgm:t>
        <a:bodyPr/>
        <a:lstStyle/>
        <a:p>
          <a:pPr algn="ctr" rtl="0"/>
          <a:r>
            <a:rPr lang="pt-BR" smtClean="0"/>
            <a:t>Portaria MPS nº. 403/2008</a:t>
          </a:r>
          <a:endParaRPr lang="pt-BR"/>
        </a:p>
      </dgm:t>
    </dgm:pt>
    <dgm:pt modelId="{ACC2B143-3C56-47C0-8CB4-D0D469305ED1}" type="parTrans" cxnId="{9D985D21-0B38-4413-8792-F23F381D0300}">
      <dgm:prSet/>
      <dgm:spPr/>
      <dgm:t>
        <a:bodyPr/>
        <a:lstStyle/>
        <a:p>
          <a:endParaRPr lang="pt-BR"/>
        </a:p>
      </dgm:t>
    </dgm:pt>
    <dgm:pt modelId="{F486A016-9591-4E6E-BA1C-2ED14547AB8F}" type="sibTrans" cxnId="{9D985D21-0B38-4413-8792-F23F381D0300}">
      <dgm:prSet/>
      <dgm:spPr/>
      <dgm:t>
        <a:bodyPr/>
        <a:lstStyle/>
        <a:p>
          <a:endParaRPr lang="pt-BR"/>
        </a:p>
      </dgm:t>
    </dgm:pt>
    <dgm:pt modelId="{48F1BD4E-C4B2-4C58-95DF-498B8501CCE4}" type="pres">
      <dgm:prSet presAssocID="{4F9D8F71-5EF3-4D6A-B53F-C8FD1FFB0F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2A63C4-7C19-4833-9414-F14C8C5908D3}" type="pres">
      <dgm:prSet presAssocID="{5C3A8413-A8FA-46F4-A216-182CBD7AEC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985D21-0B38-4413-8792-F23F381D0300}" srcId="{4F9D8F71-5EF3-4D6A-B53F-C8FD1FFB0F6C}" destId="{5C3A8413-A8FA-46F4-A216-182CBD7AEC35}" srcOrd="0" destOrd="0" parTransId="{ACC2B143-3C56-47C0-8CB4-D0D469305ED1}" sibTransId="{F486A016-9591-4E6E-BA1C-2ED14547AB8F}"/>
    <dgm:cxn modelId="{E7B570BD-B808-47C4-826A-277F6BA171EF}" type="presOf" srcId="{5C3A8413-A8FA-46F4-A216-182CBD7AEC35}" destId="{DD2A63C4-7C19-4833-9414-F14C8C5908D3}" srcOrd="0" destOrd="0" presId="urn:microsoft.com/office/officeart/2005/8/layout/vList2"/>
    <dgm:cxn modelId="{37565767-F435-42F1-B3F6-0657A0F2562E}" type="presOf" srcId="{4F9D8F71-5EF3-4D6A-B53F-C8FD1FFB0F6C}" destId="{48F1BD4E-C4B2-4C58-95DF-498B8501CCE4}" srcOrd="0" destOrd="0" presId="urn:microsoft.com/office/officeart/2005/8/layout/vList2"/>
    <dgm:cxn modelId="{26573D92-F6FA-42D7-826F-4E203D1240C2}" type="presParOf" srcId="{48F1BD4E-C4B2-4C58-95DF-498B8501CCE4}" destId="{DD2A63C4-7C19-4833-9414-F14C8C5908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7968852-011E-4184-ADC1-DE36B72EE1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EC9DAA0-4F6C-42D5-BAA3-462B899E41AF}">
      <dgm:prSet/>
      <dgm:spPr/>
      <dgm:t>
        <a:bodyPr/>
        <a:lstStyle/>
        <a:p>
          <a:pPr algn="just" rtl="0"/>
          <a:r>
            <a:rPr lang="pt-BR" dirty="0" smtClean="0"/>
            <a:t>Art. 5º O </a:t>
          </a:r>
          <a:r>
            <a: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 federativo, a unidade gestora do RPPS e o atuário</a:t>
          </a:r>
          <a:r>
            <a:rPr lang="pt-BR" dirty="0" smtClean="0"/>
            <a:t> responsável pela elaboração da avaliação atuarial </a:t>
          </a:r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deverão eleger conjuntamente as hipóteses biométricas, demográficas, econômicas e financeiras </a:t>
          </a:r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adequadas às características da massa de segurados e de seus dependentes </a:t>
          </a:r>
          <a:r>
            <a:rPr lang="pt-BR" dirty="0" smtClean="0"/>
            <a:t>para o correto dimensionamento dos compromissos futuros do RPPS, obedecidos os parâmetros mínimos de prudência estabelecidos nesta Portaria, tendo como referência as hipóteses e premissas consubstanciadas na Nota Técnica Atuarial do respectivo RPPS. </a:t>
          </a:r>
          <a:endParaRPr lang="pt-BR" dirty="0"/>
        </a:p>
      </dgm:t>
    </dgm:pt>
    <dgm:pt modelId="{81EB7D34-9F15-4B70-B501-9AE41DDCC5E0}" type="parTrans" cxnId="{E9E044E5-5600-4E0C-AC9C-FAEF315AAB04}">
      <dgm:prSet/>
      <dgm:spPr/>
      <dgm:t>
        <a:bodyPr/>
        <a:lstStyle/>
        <a:p>
          <a:endParaRPr lang="pt-BR"/>
        </a:p>
      </dgm:t>
    </dgm:pt>
    <dgm:pt modelId="{989C8CAC-9F01-4F4C-9A9E-3455218F6338}" type="sibTrans" cxnId="{E9E044E5-5600-4E0C-AC9C-FAEF315AAB04}">
      <dgm:prSet/>
      <dgm:spPr/>
      <dgm:t>
        <a:bodyPr/>
        <a:lstStyle/>
        <a:p>
          <a:endParaRPr lang="pt-BR"/>
        </a:p>
      </dgm:t>
    </dgm:pt>
    <dgm:pt modelId="{D115D74C-F93A-4E2B-A091-BC6D72E0EB0F}" type="pres">
      <dgm:prSet presAssocID="{57968852-011E-4184-ADC1-DE36B72EE1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8C6FCB-27B4-40F2-8CDF-4B934361421F}" type="pres">
      <dgm:prSet presAssocID="{4EC9DAA0-4F6C-42D5-BAA3-462B899E41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302D9E-3618-4661-BCB1-8A194FFD2A38}" type="presOf" srcId="{4EC9DAA0-4F6C-42D5-BAA3-462B899E41AF}" destId="{958C6FCB-27B4-40F2-8CDF-4B934361421F}" srcOrd="0" destOrd="0" presId="urn:microsoft.com/office/officeart/2005/8/layout/vList2"/>
    <dgm:cxn modelId="{03D7A667-A5FC-41C7-972C-3FC1ADCF7098}" type="presOf" srcId="{57968852-011E-4184-ADC1-DE36B72EE145}" destId="{D115D74C-F93A-4E2B-A091-BC6D72E0EB0F}" srcOrd="0" destOrd="0" presId="urn:microsoft.com/office/officeart/2005/8/layout/vList2"/>
    <dgm:cxn modelId="{E9E044E5-5600-4E0C-AC9C-FAEF315AAB04}" srcId="{57968852-011E-4184-ADC1-DE36B72EE145}" destId="{4EC9DAA0-4F6C-42D5-BAA3-462B899E41AF}" srcOrd="0" destOrd="0" parTransId="{81EB7D34-9F15-4B70-B501-9AE41DDCC5E0}" sibTransId="{989C8CAC-9F01-4F4C-9A9E-3455218F6338}"/>
    <dgm:cxn modelId="{78E002DB-4A98-44D9-988A-7D68DD79C2BD}" type="presParOf" srcId="{D115D74C-F93A-4E2B-A091-BC6D72E0EB0F}" destId="{958C6FCB-27B4-40F2-8CDF-4B93436142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8EB790B3-77D6-40E5-9A52-1F76DE8C72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FA298CC-3DBA-4022-A42A-5CC492673141}">
      <dgm:prSet/>
      <dgm:spPr/>
      <dgm:t>
        <a:bodyPr/>
        <a:lstStyle/>
        <a:p>
          <a:pPr algn="ctr" rtl="0"/>
          <a:r>
            <a:rPr lang="pt-BR" smtClean="0"/>
            <a:t>Portaria nº. 403/2008</a:t>
          </a:r>
          <a:endParaRPr lang="pt-BR"/>
        </a:p>
      </dgm:t>
    </dgm:pt>
    <dgm:pt modelId="{6259D4D3-CD79-4592-9AE3-427C651D396A}" type="parTrans" cxnId="{F22090F9-75AB-4A8C-B563-D7F554566B39}">
      <dgm:prSet/>
      <dgm:spPr/>
      <dgm:t>
        <a:bodyPr/>
        <a:lstStyle/>
        <a:p>
          <a:endParaRPr lang="pt-BR"/>
        </a:p>
      </dgm:t>
    </dgm:pt>
    <dgm:pt modelId="{8792E011-98C5-49C2-BB8A-179DAF1B944E}" type="sibTrans" cxnId="{F22090F9-75AB-4A8C-B563-D7F554566B39}">
      <dgm:prSet/>
      <dgm:spPr/>
      <dgm:t>
        <a:bodyPr/>
        <a:lstStyle/>
        <a:p>
          <a:endParaRPr lang="pt-BR"/>
        </a:p>
      </dgm:t>
    </dgm:pt>
    <dgm:pt modelId="{1EE3BA88-C39B-4ADE-9956-BEE1164ED034}" type="pres">
      <dgm:prSet presAssocID="{8EB790B3-77D6-40E5-9A52-1F76DE8C72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A7F5208-00DF-474D-B441-4D480C2E1D55}" type="pres">
      <dgm:prSet presAssocID="{4FA298CC-3DBA-4022-A42A-5CC4926731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F6BA2E-49AB-4E7C-AA84-562CD37B8C0C}" type="presOf" srcId="{8EB790B3-77D6-40E5-9A52-1F76DE8C7203}" destId="{1EE3BA88-C39B-4ADE-9956-BEE1164ED034}" srcOrd="0" destOrd="0" presId="urn:microsoft.com/office/officeart/2005/8/layout/vList2"/>
    <dgm:cxn modelId="{96EDAD08-F1EA-473D-83FA-8BFA0CB14131}" type="presOf" srcId="{4FA298CC-3DBA-4022-A42A-5CC492673141}" destId="{7A7F5208-00DF-474D-B441-4D480C2E1D55}" srcOrd="0" destOrd="0" presId="urn:microsoft.com/office/officeart/2005/8/layout/vList2"/>
    <dgm:cxn modelId="{F22090F9-75AB-4A8C-B563-D7F554566B39}" srcId="{8EB790B3-77D6-40E5-9A52-1F76DE8C7203}" destId="{4FA298CC-3DBA-4022-A42A-5CC492673141}" srcOrd="0" destOrd="0" parTransId="{6259D4D3-CD79-4592-9AE3-427C651D396A}" sibTransId="{8792E011-98C5-49C2-BB8A-179DAF1B944E}"/>
    <dgm:cxn modelId="{39859E91-804B-463E-B7E9-F0D1CAC4FD9A}" type="presParOf" srcId="{1EE3BA88-C39B-4ADE-9956-BEE1164ED034}" destId="{7A7F5208-00DF-474D-B441-4D480C2E1D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7FDC74A6-5FA5-466F-A925-1BDF935F30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275E79-09A1-42F9-B123-B1F7F53CF1F6}">
      <dgm:prSet/>
      <dgm:spPr/>
      <dgm:t>
        <a:bodyPr/>
        <a:lstStyle/>
        <a:p>
          <a:pPr rtl="0"/>
          <a:r>
            <a:rPr lang="pt-BR" smtClean="0"/>
            <a:t>Crescimento da Remuneração</a:t>
          </a:r>
          <a:endParaRPr lang="en-US"/>
        </a:p>
      </dgm:t>
    </dgm:pt>
    <dgm:pt modelId="{8C74A8D7-E258-464C-B26D-2C45D18E5F0A}" type="parTrans" cxnId="{1EFE3075-10ED-4908-B2D3-612755D4EA1D}">
      <dgm:prSet/>
      <dgm:spPr/>
      <dgm:t>
        <a:bodyPr/>
        <a:lstStyle/>
        <a:p>
          <a:endParaRPr lang="en-US"/>
        </a:p>
      </dgm:t>
    </dgm:pt>
    <dgm:pt modelId="{D49D9CBE-32CF-4654-A38E-29365DB88943}" type="sibTrans" cxnId="{1EFE3075-10ED-4908-B2D3-612755D4EA1D}">
      <dgm:prSet/>
      <dgm:spPr/>
      <dgm:t>
        <a:bodyPr/>
        <a:lstStyle/>
        <a:p>
          <a:endParaRPr lang="en-US"/>
        </a:p>
      </dgm:t>
    </dgm:pt>
    <dgm:pt modelId="{1FBA963E-6801-4298-B941-FEEC284AEC18}" type="pres">
      <dgm:prSet presAssocID="{7FDC74A6-5FA5-466F-A925-1BDF935F30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E5C1F2-C0C6-4056-9752-9FAE1EF2DC37}" type="pres">
      <dgm:prSet presAssocID="{7A275E79-09A1-42F9-B123-B1F7F53CF1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FE3075-10ED-4908-B2D3-612755D4EA1D}" srcId="{7FDC74A6-5FA5-466F-A925-1BDF935F302E}" destId="{7A275E79-09A1-42F9-B123-B1F7F53CF1F6}" srcOrd="0" destOrd="0" parTransId="{8C74A8D7-E258-464C-B26D-2C45D18E5F0A}" sibTransId="{D49D9CBE-32CF-4654-A38E-29365DB88943}"/>
    <dgm:cxn modelId="{AFE966F3-83E1-4F43-B135-D780654EE778}" type="presOf" srcId="{7A275E79-09A1-42F9-B123-B1F7F53CF1F6}" destId="{91E5C1F2-C0C6-4056-9752-9FAE1EF2DC37}" srcOrd="0" destOrd="0" presId="urn:microsoft.com/office/officeart/2005/8/layout/vList2"/>
    <dgm:cxn modelId="{571C0F30-F168-4F38-994B-E535A91D168D}" type="presOf" srcId="{7FDC74A6-5FA5-466F-A925-1BDF935F302E}" destId="{1FBA963E-6801-4298-B941-FEEC284AEC18}" srcOrd="0" destOrd="0" presId="urn:microsoft.com/office/officeart/2005/8/layout/vList2"/>
    <dgm:cxn modelId="{505E4E48-4320-4E1F-AE82-524F44BCA398}" type="presParOf" srcId="{1FBA963E-6801-4298-B941-FEEC284AEC18}" destId="{91E5C1F2-C0C6-4056-9752-9FAE1EF2DC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ABBB3C-F3F4-4EDE-A87C-454A89643AC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BEBEC4E9-77F6-4EFD-A271-E047DD4CF22D}">
      <dgm:prSet/>
      <dgm:spPr/>
      <dgm:t>
        <a:bodyPr/>
        <a:lstStyle/>
        <a:p>
          <a:pPr rtl="0"/>
          <a:r>
            <a:rPr lang="pt-BR" smtClean="0"/>
            <a:t>Desta forma, </a:t>
          </a:r>
          <a:r>
            <a:rPr lang="pt-BR" b="1" u="sng" smtClean="0"/>
            <a:t>é fundamental entender o estudo atuarial como um instrumento estratégico e fundamental para o controle efetivo da operação e gestão</a:t>
          </a:r>
          <a:r>
            <a:rPr lang="pt-BR" smtClean="0"/>
            <a:t> dos regimes previdenciários.</a:t>
          </a:r>
          <a:endParaRPr lang="pt-BR"/>
        </a:p>
      </dgm:t>
    </dgm:pt>
    <dgm:pt modelId="{E45956AA-E51A-4CEA-87FD-8B28696BB290}" type="parTrans" cxnId="{7F3159D8-87F3-45E8-8BC2-42938554F0A4}">
      <dgm:prSet/>
      <dgm:spPr/>
      <dgm:t>
        <a:bodyPr/>
        <a:lstStyle/>
        <a:p>
          <a:endParaRPr lang="pt-BR"/>
        </a:p>
      </dgm:t>
    </dgm:pt>
    <dgm:pt modelId="{48A67DF7-1C05-47FE-BD63-EF54579E101D}" type="sibTrans" cxnId="{7F3159D8-87F3-45E8-8BC2-42938554F0A4}">
      <dgm:prSet/>
      <dgm:spPr/>
      <dgm:t>
        <a:bodyPr/>
        <a:lstStyle/>
        <a:p>
          <a:endParaRPr lang="pt-BR"/>
        </a:p>
      </dgm:t>
    </dgm:pt>
    <dgm:pt modelId="{667CE5AA-3C9C-40BB-90FE-9EF84CF442EF}" type="pres">
      <dgm:prSet presAssocID="{84ABBB3C-F3F4-4EDE-A87C-454A89643A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09A7F8-0EBA-4969-899B-641891F75D27}" type="pres">
      <dgm:prSet presAssocID="{BEBEC4E9-77F6-4EFD-A271-E047DD4CF22D}" presName="circle1" presStyleLbl="node1" presStyleIdx="0" presStyleCnt="1"/>
      <dgm:spPr/>
    </dgm:pt>
    <dgm:pt modelId="{287C9654-FBAB-4851-8F1F-C87D2CBD6889}" type="pres">
      <dgm:prSet presAssocID="{BEBEC4E9-77F6-4EFD-A271-E047DD4CF22D}" presName="space" presStyleCnt="0"/>
      <dgm:spPr/>
    </dgm:pt>
    <dgm:pt modelId="{78D9AE7E-DF43-401F-BC74-45FBB62A4E8D}" type="pres">
      <dgm:prSet presAssocID="{BEBEC4E9-77F6-4EFD-A271-E047DD4CF22D}" presName="rect1" presStyleLbl="alignAcc1" presStyleIdx="0" presStyleCnt="1"/>
      <dgm:spPr/>
      <dgm:t>
        <a:bodyPr/>
        <a:lstStyle/>
        <a:p>
          <a:endParaRPr lang="pt-BR"/>
        </a:p>
      </dgm:t>
    </dgm:pt>
    <dgm:pt modelId="{DFA16512-6210-4C8C-8474-E5F8B20D33FF}" type="pres">
      <dgm:prSet presAssocID="{BEBEC4E9-77F6-4EFD-A271-E047DD4CF22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1068A3-D77C-4AFB-9BE1-0E9BB61DF8EC}" type="presOf" srcId="{84ABBB3C-F3F4-4EDE-A87C-454A89643AC1}" destId="{667CE5AA-3C9C-40BB-90FE-9EF84CF442EF}" srcOrd="0" destOrd="0" presId="urn:microsoft.com/office/officeart/2005/8/layout/target3"/>
    <dgm:cxn modelId="{0DBC1F44-B7CC-4FF4-9CF5-D37DA4930209}" type="presOf" srcId="{BEBEC4E9-77F6-4EFD-A271-E047DD4CF22D}" destId="{78D9AE7E-DF43-401F-BC74-45FBB62A4E8D}" srcOrd="0" destOrd="0" presId="urn:microsoft.com/office/officeart/2005/8/layout/target3"/>
    <dgm:cxn modelId="{E5D61A52-DC83-4FB4-B103-68673BB9C37C}" type="presOf" srcId="{BEBEC4E9-77F6-4EFD-A271-E047DD4CF22D}" destId="{DFA16512-6210-4C8C-8474-E5F8B20D33FF}" srcOrd="1" destOrd="0" presId="urn:microsoft.com/office/officeart/2005/8/layout/target3"/>
    <dgm:cxn modelId="{7F3159D8-87F3-45E8-8BC2-42938554F0A4}" srcId="{84ABBB3C-F3F4-4EDE-A87C-454A89643AC1}" destId="{BEBEC4E9-77F6-4EFD-A271-E047DD4CF22D}" srcOrd="0" destOrd="0" parTransId="{E45956AA-E51A-4CEA-87FD-8B28696BB290}" sibTransId="{48A67DF7-1C05-47FE-BD63-EF54579E101D}"/>
    <dgm:cxn modelId="{7CC3CB39-B874-4323-A0B0-F12DACD1998F}" type="presParOf" srcId="{667CE5AA-3C9C-40BB-90FE-9EF84CF442EF}" destId="{9E09A7F8-0EBA-4969-899B-641891F75D27}" srcOrd="0" destOrd="0" presId="urn:microsoft.com/office/officeart/2005/8/layout/target3"/>
    <dgm:cxn modelId="{7D3AA5F3-A4D4-40B8-A785-679F337035EE}" type="presParOf" srcId="{667CE5AA-3C9C-40BB-90FE-9EF84CF442EF}" destId="{287C9654-FBAB-4851-8F1F-C87D2CBD6889}" srcOrd="1" destOrd="0" presId="urn:microsoft.com/office/officeart/2005/8/layout/target3"/>
    <dgm:cxn modelId="{E0BB953B-2364-4187-80E6-F75278679D15}" type="presParOf" srcId="{667CE5AA-3C9C-40BB-90FE-9EF84CF442EF}" destId="{78D9AE7E-DF43-401F-BC74-45FBB62A4E8D}" srcOrd="2" destOrd="0" presId="urn:microsoft.com/office/officeart/2005/8/layout/target3"/>
    <dgm:cxn modelId="{AA0B8FB6-2737-48FA-9970-07C0C929F6CB}" type="presParOf" srcId="{667CE5AA-3C9C-40BB-90FE-9EF84CF442EF}" destId="{DFA16512-6210-4C8C-8474-E5F8B20D33F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BD129EDA-EED4-4A77-BA98-F3459920A24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D4DBCD59-CF47-4FD3-A62C-051E5EDE2638}">
      <dgm:prSet/>
      <dgm:spPr/>
      <dgm:t>
        <a:bodyPr/>
        <a:lstStyle/>
        <a:p>
          <a:pPr rtl="0"/>
          <a:r>
            <a:rPr lang="pt-BR" smtClean="0"/>
            <a:t>Art. 8º A taxa real </a:t>
          </a:r>
          <a:r>
            <a:rPr lang="pt-BR" b="1" smtClean="0"/>
            <a:t>mínima</a:t>
          </a:r>
          <a:r>
            <a:rPr lang="pt-BR" smtClean="0"/>
            <a:t> de crescimento da remuneração ao longo da carreira </a:t>
          </a:r>
          <a:r>
            <a:rPr lang="pt-BR" b="1" smtClean="0"/>
            <a:t>será de 1% </a:t>
          </a:r>
          <a:r>
            <a:rPr lang="pt-BR" smtClean="0"/>
            <a:t>(um por cento) ao ano.</a:t>
          </a:r>
          <a:endParaRPr lang="pt-BR"/>
        </a:p>
      </dgm:t>
    </dgm:pt>
    <dgm:pt modelId="{4381F73E-0EBC-45E0-97A8-DBDCA1E6F030}" type="parTrans" cxnId="{70745A96-5E80-4EDA-ACF8-D7ACD8CA0B36}">
      <dgm:prSet/>
      <dgm:spPr/>
      <dgm:t>
        <a:bodyPr/>
        <a:lstStyle/>
        <a:p>
          <a:endParaRPr lang="pt-BR"/>
        </a:p>
      </dgm:t>
    </dgm:pt>
    <dgm:pt modelId="{2D36CB1B-D714-47D4-AD9F-2AE0584B0BD1}" type="sibTrans" cxnId="{70745A96-5E80-4EDA-ACF8-D7ACD8CA0B36}">
      <dgm:prSet/>
      <dgm:spPr/>
      <dgm:t>
        <a:bodyPr/>
        <a:lstStyle/>
        <a:p>
          <a:endParaRPr lang="pt-BR"/>
        </a:p>
      </dgm:t>
    </dgm:pt>
    <dgm:pt modelId="{BA7F1F16-1F1A-43B4-A59B-DCD61AA17393}" type="pres">
      <dgm:prSet presAssocID="{BD129EDA-EED4-4A77-BA98-F3459920A24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D2900DD7-B38B-4E6D-9C7E-EB60822DFAAF}" type="pres">
      <dgm:prSet presAssocID="{BD129EDA-EED4-4A77-BA98-F3459920A24E}" presName="pyramid" presStyleLbl="node1" presStyleIdx="0" presStyleCnt="1"/>
      <dgm:spPr/>
    </dgm:pt>
    <dgm:pt modelId="{FC3FB03D-9BB7-4C51-AB12-53314FEB0C04}" type="pres">
      <dgm:prSet presAssocID="{BD129EDA-EED4-4A77-BA98-F3459920A24E}" presName="theList" presStyleCnt="0"/>
      <dgm:spPr/>
    </dgm:pt>
    <dgm:pt modelId="{965ABAC9-F9AB-40E5-8792-B9F255B79EBF}" type="pres">
      <dgm:prSet presAssocID="{D4DBCD59-CF47-4FD3-A62C-051E5EDE2638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01D849-8B89-4AB3-A2C1-0A05D3315C06}" type="pres">
      <dgm:prSet presAssocID="{D4DBCD59-CF47-4FD3-A62C-051E5EDE2638}" presName="aSpace" presStyleCnt="0"/>
      <dgm:spPr/>
    </dgm:pt>
  </dgm:ptLst>
  <dgm:cxnLst>
    <dgm:cxn modelId="{70745A96-5E80-4EDA-ACF8-D7ACD8CA0B36}" srcId="{BD129EDA-EED4-4A77-BA98-F3459920A24E}" destId="{D4DBCD59-CF47-4FD3-A62C-051E5EDE2638}" srcOrd="0" destOrd="0" parTransId="{4381F73E-0EBC-45E0-97A8-DBDCA1E6F030}" sibTransId="{2D36CB1B-D714-47D4-AD9F-2AE0584B0BD1}"/>
    <dgm:cxn modelId="{94AF1E27-202E-465B-833D-679C2081DA15}" type="presOf" srcId="{BD129EDA-EED4-4A77-BA98-F3459920A24E}" destId="{BA7F1F16-1F1A-43B4-A59B-DCD61AA17393}" srcOrd="0" destOrd="0" presId="urn:microsoft.com/office/officeart/2005/8/layout/pyramid2"/>
    <dgm:cxn modelId="{3A79D835-B655-460D-A5CE-3EC76B14B12D}" type="presOf" srcId="{D4DBCD59-CF47-4FD3-A62C-051E5EDE2638}" destId="{965ABAC9-F9AB-40E5-8792-B9F255B79EBF}" srcOrd="0" destOrd="0" presId="urn:microsoft.com/office/officeart/2005/8/layout/pyramid2"/>
    <dgm:cxn modelId="{2F2A1C90-8E34-4880-BA00-9D3F6599528F}" type="presParOf" srcId="{BA7F1F16-1F1A-43B4-A59B-DCD61AA17393}" destId="{D2900DD7-B38B-4E6D-9C7E-EB60822DFAAF}" srcOrd="0" destOrd="0" presId="urn:microsoft.com/office/officeart/2005/8/layout/pyramid2"/>
    <dgm:cxn modelId="{07C2A6FC-A52C-4585-9E1D-60AE56CB6907}" type="presParOf" srcId="{BA7F1F16-1F1A-43B4-A59B-DCD61AA17393}" destId="{FC3FB03D-9BB7-4C51-AB12-53314FEB0C04}" srcOrd="1" destOrd="0" presId="urn:microsoft.com/office/officeart/2005/8/layout/pyramid2"/>
    <dgm:cxn modelId="{0158A6D7-9700-43C3-AF2F-21C8456EE524}" type="presParOf" srcId="{FC3FB03D-9BB7-4C51-AB12-53314FEB0C04}" destId="{965ABAC9-F9AB-40E5-8792-B9F255B79EBF}" srcOrd="0" destOrd="0" presId="urn:microsoft.com/office/officeart/2005/8/layout/pyramid2"/>
    <dgm:cxn modelId="{7F47316C-1CBF-4233-87A7-9EB0EF27624A}" type="presParOf" srcId="{FC3FB03D-9BB7-4C51-AB12-53314FEB0C04}" destId="{E301D849-8B89-4AB3-A2C1-0A05D3315C0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E99C6FF2-DDA2-48E7-B4A1-DB3DF5F199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6393D3-1425-4DB9-9192-7A6E099F6633}">
      <dgm:prSet/>
      <dgm:spPr/>
      <dgm:t>
        <a:bodyPr/>
        <a:lstStyle/>
        <a:p>
          <a:pPr algn="ctr" rtl="0"/>
          <a:r>
            <a:rPr lang="pt-BR" smtClean="0"/>
            <a:t>Taxa de Juros</a:t>
          </a:r>
          <a:endParaRPr lang="en-US"/>
        </a:p>
      </dgm:t>
    </dgm:pt>
    <dgm:pt modelId="{7E3383A4-F328-483B-A18D-CBE1E6085DB3}" type="parTrans" cxnId="{87FCB7C4-7DC7-46D0-8B7E-8A1F5CF5E1E7}">
      <dgm:prSet/>
      <dgm:spPr/>
      <dgm:t>
        <a:bodyPr/>
        <a:lstStyle/>
        <a:p>
          <a:endParaRPr lang="en-US"/>
        </a:p>
      </dgm:t>
    </dgm:pt>
    <dgm:pt modelId="{AFBC03FA-DAC8-4EB7-99B4-C5743BBF5763}" type="sibTrans" cxnId="{87FCB7C4-7DC7-46D0-8B7E-8A1F5CF5E1E7}">
      <dgm:prSet/>
      <dgm:spPr/>
      <dgm:t>
        <a:bodyPr/>
        <a:lstStyle/>
        <a:p>
          <a:endParaRPr lang="en-US"/>
        </a:p>
      </dgm:t>
    </dgm:pt>
    <dgm:pt modelId="{BE4CEFBE-5ACD-45C4-9A6D-D04B67A11396}" type="pres">
      <dgm:prSet presAssocID="{E99C6FF2-DDA2-48E7-B4A1-DB3DF5F199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A15A1F6-59C0-47BA-86B2-3BDB3553113D}" type="pres">
      <dgm:prSet presAssocID="{7F6393D3-1425-4DB9-9192-7A6E099F66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CEF17F-2E7D-41C9-9D52-34CC4F216BBD}" type="presOf" srcId="{E99C6FF2-DDA2-48E7-B4A1-DB3DF5F19926}" destId="{BE4CEFBE-5ACD-45C4-9A6D-D04B67A11396}" srcOrd="0" destOrd="0" presId="urn:microsoft.com/office/officeart/2005/8/layout/vList2"/>
    <dgm:cxn modelId="{54F5B35E-6088-4355-9A9A-356490A30ECD}" type="presOf" srcId="{7F6393D3-1425-4DB9-9192-7A6E099F6633}" destId="{7A15A1F6-59C0-47BA-86B2-3BDB3553113D}" srcOrd="0" destOrd="0" presId="urn:microsoft.com/office/officeart/2005/8/layout/vList2"/>
    <dgm:cxn modelId="{87FCB7C4-7DC7-46D0-8B7E-8A1F5CF5E1E7}" srcId="{E99C6FF2-DDA2-48E7-B4A1-DB3DF5F19926}" destId="{7F6393D3-1425-4DB9-9192-7A6E099F6633}" srcOrd="0" destOrd="0" parTransId="{7E3383A4-F328-483B-A18D-CBE1E6085DB3}" sibTransId="{AFBC03FA-DAC8-4EB7-99B4-C5743BBF5763}"/>
    <dgm:cxn modelId="{E439173B-EFB3-4A29-97B2-D56D4FE8C414}" type="presParOf" srcId="{BE4CEFBE-5ACD-45C4-9A6D-D04B67A11396}" destId="{7A15A1F6-59C0-47BA-86B2-3BDB355311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861FF414-7434-42B6-99D9-F62E9C5ED8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80268F-2AC0-4AAF-AA1E-5FAB9D54E0BD}">
      <dgm:prSet/>
      <dgm:spPr/>
      <dgm:t>
        <a:bodyPr/>
        <a:lstStyle/>
        <a:p>
          <a:pPr algn="ctr" rtl="0"/>
          <a:r>
            <a:rPr lang="pt-BR" smtClean="0"/>
            <a:t>Taxa de Juros</a:t>
          </a:r>
          <a:endParaRPr lang="en-US"/>
        </a:p>
      </dgm:t>
    </dgm:pt>
    <dgm:pt modelId="{1DC14E64-45CC-45BB-8C6C-633FD9AF3FEC}" type="parTrans" cxnId="{521FE64F-F94F-4A60-9C7A-8C1BEC5143E4}">
      <dgm:prSet/>
      <dgm:spPr/>
      <dgm:t>
        <a:bodyPr/>
        <a:lstStyle/>
        <a:p>
          <a:endParaRPr lang="en-US"/>
        </a:p>
      </dgm:t>
    </dgm:pt>
    <dgm:pt modelId="{62E848BA-7618-49E8-8C52-92B7676C8AFC}" type="sibTrans" cxnId="{521FE64F-F94F-4A60-9C7A-8C1BEC5143E4}">
      <dgm:prSet/>
      <dgm:spPr/>
      <dgm:t>
        <a:bodyPr/>
        <a:lstStyle/>
        <a:p>
          <a:endParaRPr lang="en-US"/>
        </a:p>
      </dgm:t>
    </dgm:pt>
    <dgm:pt modelId="{8D35B06C-EA40-44BF-A460-758D2F89D6CE}" type="pres">
      <dgm:prSet presAssocID="{861FF414-7434-42B6-99D9-F62E9C5ED8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84D7E8-7C27-4A89-8580-9678623C2FC4}" type="pres">
      <dgm:prSet presAssocID="{D380268F-2AC0-4AAF-AA1E-5FAB9D54E0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1FE64F-F94F-4A60-9C7A-8C1BEC5143E4}" srcId="{861FF414-7434-42B6-99D9-F62E9C5ED873}" destId="{D380268F-2AC0-4AAF-AA1E-5FAB9D54E0BD}" srcOrd="0" destOrd="0" parTransId="{1DC14E64-45CC-45BB-8C6C-633FD9AF3FEC}" sibTransId="{62E848BA-7618-49E8-8C52-92B7676C8AFC}"/>
    <dgm:cxn modelId="{D680D7E6-65F6-4D93-80BA-B59F7E3F6BFF}" type="presOf" srcId="{861FF414-7434-42B6-99D9-F62E9C5ED873}" destId="{8D35B06C-EA40-44BF-A460-758D2F89D6CE}" srcOrd="0" destOrd="0" presId="urn:microsoft.com/office/officeart/2005/8/layout/vList2"/>
    <dgm:cxn modelId="{9BA4EA1D-FA51-485E-8A5C-2EA9479E0FE2}" type="presOf" srcId="{D380268F-2AC0-4AAF-AA1E-5FAB9D54E0BD}" destId="{A184D7E8-7C27-4A89-8580-9678623C2FC4}" srcOrd="0" destOrd="0" presId="urn:microsoft.com/office/officeart/2005/8/layout/vList2"/>
    <dgm:cxn modelId="{C938B306-61AD-464A-B26F-9EBD6FBCA131}" type="presParOf" srcId="{8D35B06C-EA40-44BF-A460-758D2F89D6CE}" destId="{A184D7E8-7C27-4A89-8580-9678623C2F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3A5E0A2E-46DE-4ABA-847F-A66819F27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2AB3365-0F22-4146-AC56-A1A23452E850}">
      <dgm:prSet/>
      <dgm:spPr/>
      <dgm:t>
        <a:bodyPr/>
        <a:lstStyle/>
        <a:p>
          <a:pPr rtl="0"/>
          <a:r>
            <a:rPr lang="pt-BR" dirty="0" smtClean="0"/>
            <a:t>Compensação Previdenciária a Receber</a:t>
          </a:r>
          <a:endParaRPr lang="pt-BR" dirty="0"/>
        </a:p>
      </dgm:t>
    </dgm:pt>
    <dgm:pt modelId="{638E500F-CC40-4142-B722-462AB381C397}" type="parTrans" cxnId="{E148944E-C416-4643-B7CC-C188B4643677}">
      <dgm:prSet/>
      <dgm:spPr/>
      <dgm:t>
        <a:bodyPr/>
        <a:lstStyle/>
        <a:p>
          <a:endParaRPr lang="pt-BR"/>
        </a:p>
      </dgm:t>
    </dgm:pt>
    <dgm:pt modelId="{09CC0A5F-F727-43FF-97F3-1857626280F5}" type="sibTrans" cxnId="{E148944E-C416-4643-B7CC-C188B4643677}">
      <dgm:prSet/>
      <dgm:spPr/>
      <dgm:t>
        <a:bodyPr/>
        <a:lstStyle/>
        <a:p>
          <a:endParaRPr lang="pt-BR"/>
        </a:p>
      </dgm:t>
    </dgm:pt>
    <dgm:pt modelId="{19033E99-EA1C-44BC-AB05-4A19759A28FE}" type="pres">
      <dgm:prSet presAssocID="{3A5E0A2E-46DE-4ABA-847F-A66819F27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76DB57-0232-4435-9A9B-2656B4948E7E}" type="pres">
      <dgm:prSet presAssocID="{42AB3365-0F22-4146-AC56-A1A23452E8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3C92F3-5BA8-4B3D-8EAE-D65AFC61CB65}" type="presOf" srcId="{3A5E0A2E-46DE-4ABA-847F-A66819F27987}" destId="{19033E99-EA1C-44BC-AB05-4A19759A28FE}" srcOrd="0" destOrd="0" presId="urn:microsoft.com/office/officeart/2005/8/layout/vList2"/>
    <dgm:cxn modelId="{E148944E-C416-4643-B7CC-C188B4643677}" srcId="{3A5E0A2E-46DE-4ABA-847F-A66819F27987}" destId="{42AB3365-0F22-4146-AC56-A1A23452E850}" srcOrd="0" destOrd="0" parTransId="{638E500F-CC40-4142-B722-462AB381C397}" sibTransId="{09CC0A5F-F727-43FF-97F3-1857626280F5}"/>
    <dgm:cxn modelId="{3B75D847-7338-4C12-83FA-CAC81367D351}" type="presOf" srcId="{42AB3365-0F22-4146-AC56-A1A23452E850}" destId="{8976DB57-0232-4435-9A9B-2656B4948E7E}" srcOrd="0" destOrd="0" presId="urn:microsoft.com/office/officeart/2005/8/layout/vList2"/>
    <dgm:cxn modelId="{74B4CABC-3964-4D18-955C-4615B31AACCB}" type="presParOf" srcId="{19033E99-EA1C-44BC-AB05-4A19759A28FE}" destId="{8976DB57-0232-4435-9A9B-2656B4948E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D9B6A671-D913-4990-AA95-E1E3386558F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E0BE7BCC-CACB-457C-B6B0-4FA2C2AE18FF}">
      <dgm:prSet/>
      <dgm:spPr/>
      <dgm:t>
        <a:bodyPr/>
        <a:lstStyle/>
        <a:p>
          <a:pPr rtl="0"/>
          <a:r>
            <a:rPr lang="pt-BR" b="1" dirty="0" smtClean="0"/>
            <a:t>Convênio ou Acordo de Cooperação Técnica em vigor</a:t>
          </a:r>
          <a:endParaRPr lang="pt-BR" dirty="0"/>
        </a:p>
      </dgm:t>
    </dgm:pt>
    <dgm:pt modelId="{76D035C7-C7BD-4927-94A4-2186FEEE8995}" type="parTrans" cxnId="{FC9FBDF9-C855-4573-BDE6-361BD1302735}">
      <dgm:prSet/>
      <dgm:spPr/>
      <dgm:t>
        <a:bodyPr/>
        <a:lstStyle/>
        <a:p>
          <a:endParaRPr lang="pt-BR"/>
        </a:p>
      </dgm:t>
    </dgm:pt>
    <dgm:pt modelId="{951736CE-A46E-4135-B390-0A4A4FFA4DB6}" type="sibTrans" cxnId="{FC9FBDF9-C855-4573-BDE6-361BD1302735}">
      <dgm:prSet/>
      <dgm:spPr/>
      <dgm:t>
        <a:bodyPr/>
        <a:lstStyle/>
        <a:p>
          <a:endParaRPr lang="pt-BR"/>
        </a:p>
      </dgm:t>
    </dgm:pt>
    <dgm:pt modelId="{302717BC-3C84-4ECC-8BFC-C6D9EE64A0E5}" type="pres">
      <dgm:prSet presAssocID="{D9B6A671-D913-4990-AA95-E1E3386558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E55D6B9-C85A-42F3-B6D9-2ECA5BD06C7B}" type="pres">
      <dgm:prSet presAssocID="{E0BE7BCC-CACB-457C-B6B0-4FA2C2AE18FF}" presName="root" presStyleCnt="0"/>
      <dgm:spPr/>
    </dgm:pt>
    <dgm:pt modelId="{834ADC33-AD06-45E9-B468-12743261ADF3}" type="pres">
      <dgm:prSet presAssocID="{E0BE7BCC-CACB-457C-B6B0-4FA2C2AE18FF}" presName="rootComposite" presStyleCnt="0"/>
      <dgm:spPr/>
    </dgm:pt>
    <dgm:pt modelId="{A70E1214-5627-41CA-BC24-DB9A0C57B48C}" type="pres">
      <dgm:prSet presAssocID="{E0BE7BCC-CACB-457C-B6B0-4FA2C2AE18FF}" presName="rootText" presStyleLbl="node1" presStyleIdx="0" presStyleCnt="1"/>
      <dgm:spPr/>
      <dgm:t>
        <a:bodyPr/>
        <a:lstStyle/>
        <a:p>
          <a:endParaRPr lang="pt-BR"/>
        </a:p>
      </dgm:t>
    </dgm:pt>
    <dgm:pt modelId="{2DDFF5EB-8D88-4AC4-85B7-A71A2EE5DB18}" type="pres">
      <dgm:prSet presAssocID="{E0BE7BCC-CACB-457C-B6B0-4FA2C2AE18FF}" presName="rootConnector" presStyleLbl="node1" presStyleIdx="0" presStyleCnt="1"/>
      <dgm:spPr/>
      <dgm:t>
        <a:bodyPr/>
        <a:lstStyle/>
        <a:p>
          <a:endParaRPr lang="pt-BR"/>
        </a:p>
      </dgm:t>
    </dgm:pt>
    <dgm:pt modelId="{C3EBAFC3-0690-477F-B40F-2DA529270005}" type="pres">
      <dgm:prSet presAssocID="{E0BE7BCC-CACB-457C-B6B0-4FA2C2AE18FF}" presName="childShape" presStyleCnt="0"/>
      <dgm:spPr/>
    </dgm:pt>
  </dgm:ptLst>
  <dgm:cxnLst>
    <dgm:cxn modelId="{FC9FBDF9-C855-4573-BDE6-361BD1302735}" srcId="{D9B6A671-D913-4990-AA95-E1E3386558F7}" destId="{E0BE7BCC-CACB-457C-B6B0-4FA2C2AE18FF}" srcOrd="0" destOrd="0" parTransId="{76D035C7-C7BD-4927-94A4-2186FEEE8995}" sibTransId="{951736CE-A46E-4135-B390-0A4A4FFA4DB6}"/>
    <dgm:cxn modelId="{C9EA964C-B501-4773-B700-F15A18C700EF}" type="presOf" srcId="{E0BE7BCC-CACB-457C-B6B0-4FA2C2AE18FF}" destId="{A70E1214-5627-41CA-BC24-DB9A0C57B48C}" srcOrd="0" destOrd="0" presId="urn:microsoft.com/office/officeart/2005/8/layout/hierarchy3"/>
    <dgm:cxn modelId="{BF1D03C3-8FC1-4C29-8FBA-FA74207EF7A7}" type="presOf" srcId="{E0BE7BCC-CACB-457C-B6B0-4FA2C2AE18FF}" destId="{2DDFF5EB-8D88-4AC4-85B7-A71A2EE5DB18}" srcOrd="1" destOrd="0" presId="urn:microsoft.com/office/officeart/2005/8/layout/hierarchy3"/>
    <dgm:cxn modelId="{A73EC93D-7623-49AF-A719-85B585EFCEB8}" type="presOf" srcId="{D9B6A671-D913-4990-AA95-E1E3386558F7}" destId="{302717BC-3C84-4ECC-8BFC-C6D9EE64A0E5}" srcOrd="0" destOrd="0" presId="urn:microsoft.com/office/officeart/2005/8/layout/hierarchy3"/>
    <dgm:cxn modelId="{C9B3C44B-3079-411A-88F3-1C496F86B7EB}" type="presParOf" srcId="{302717BC-3C84-4ECC-8BFC-C6D9EE64A0E5}" destId="{DE55D6B9-C85A-42F3-B6D9-2ECA5BD06C7B}" srcOrd="0" destOrd="0" presId="urn:microsoft.com/office/officeart/2005/8/layout/hierarchy3"/>
    <dgm:cxn modelId="{D52D6B73-AD5F-461C-964C-093561198085}" type="presParOf" srcId="{DE55D6B9-C85A-42F3-B6D9-2ECA5BD06C7B}" destId="{834ADC33-AD06-45E9-B468-12743261ADF3}" srcOrd="0" destOrd="0" presId="urn:microsoft.com/office/officeart/2005/8/layout/hierarchy3"/>
    <dgm:cxn modelId="{7FDB72C0-2E87-4B51-8E12-A14306128DF1}" type="presParOf" srcId="{834ADC33-AD06-45E9-B468-12743261ADF3}" destId="{A70E1214-5627-41CA-BC24-DB9A0C57B48C}" srcOrd="0" destOrd="0" presId="urn:microsoft.com/office/officeart/2005/8/layout/hierarchy3"/>
    <dgm:cxn modelId="{71491EF5-BD45-4D0C-B3F0-2410F9631AA9}" type="presParOf" srcId="{834ADC33-AD06-45E9-B468-12743261ADF3}" destId="{2DDFF5EB-8D88-4AC4-85B7-A71A2EE5DB18}" srcOrd="1" destOrd="0" presId="urn:microsoft.com/office/officeart/2005/8/layout/hierarchy3"/>
    <dgm:cxn modelId="{303388A9-BE38-4900-806F-704A1A9F5AF1}" type="presParOf" srcId="{DE55D6B9-C85A-42F3-B6D9-2ECA5BD06C7B}" destId="{C3EBAFC3-0690-477F-B40F-2DA52927000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0C0A1130-FFA8-4970-A52D-F2C3AB991B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BC7387A5-4A16-43BA-9DA6-BFC2BB2D3D18}">
      <dgm:prSet/>
      <dgm:spPr/>
      <dgm:t>
        <a:bodyPr/>
        <a:lstStyle/>
        <a:p>
          <a:pPr rtl="0"/>
          <a:r>
            <a:rPr lang="pt-BR" smtClean="0"/>
            <a:t>Compensação Previdenciária a receber pelo RPPS</a:t>
          </a:r>
          <a:endParaRPr lang="pt-BR"/>
        </a:p>
      </dgm:t>
    </dgm:pt>
    <dgm:pt modelId="{F570720A-E11F-4AF4-814B-993E93563259}" type="parTrans" cxnId="{57656755-3DB1-491E-9B2F-9010872D671F}">
      <dgm:prSet/>
      <dgm:spPr/>
      <dgm:t>
        <a:bodyPr/>
        <a:lstStyle/>
        <a:p>
          <a:endParaRPr lang="pt-BR"/>
        </a:p>
      </dgm:t>
    </dgm:pt>
    <dgm:pt modelId="{C504F297-C7F0-4B6D-B78B-4DD49FE9F6D3}" type="sibTrans" cxnId="{57656755-3DB1-491E-9B2F-9010872D671F}">
      <dgm:prSet/>
      <dgm:spPr/>
      <dgm:t>
        <a:bodyPr/>
        <a:lstStyle/>
        <a:p>
          <a:endParaRPr lang="pt-BR"/>
        </a:p>
      </dgm:t>
    </dgm:pt>
    <dgm:pt modelId="{D0EDCDB3-97E8-4B29-8BE2-F8BD39BDA20E}" type="pres">
      <dgm:prSet presAssocID="{0C0A1130-FFA8-4970-A52D-F2C3AB991B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279563-A480-4787-B195-133117E3DC8C}" type="pres">
      <dgm:prSet presAssocID="{BC7387A5-4A16-43BA-9DA6-BFC2BB2D3D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656755-3DB1-491E-9B2F-9010872D671F}" srcId="{0C0A1130-FFA8-4970-A52D-F2C3AB991BF2}" destId="{BC7387A5-4A16-43BA-9DA6-BFC2BB2D3D18}" srcOrd="0" destOrd="0" parTransId="{F570720A-E11F-4AF4-814B-993E93563259}" sibTransId="{C504F297-C7F0-4B6D-B78B-4DD49FE9F6D3}"/>
    <dgm:cxn modelId="{FDEE379F-EBE4-4C3C-A098-151B5B342206}" type="presOf" srcId="{0C0A1130-FFA8-4970-A52D-F2C3AB991BF2}" destId="{D0EDCDB3-97E8-4B29-8BE2-F8BD39BDA20E}" srcOrd="0" destOrd="0" presId="urn:microsoft.com/office/officeart/2005/8/layout/vList2"/>
    <dgm:cxn modelId="{CF0048FB-9F85-427E-841D-519E5CA4DEBF}" type="presOf" srcId="{BC7387A5-4A16-43BA-9DA6-BFC2BB2D3D18}" destId="{9B279563-A480-4787-B195-133117E3DC8C}" srcOrd="0" destOrd="0" presId="urn:microsoft.com/office/officeart/2005/8/layout/vList2"/>
    <dgm:cxn modelId="{0D0855E4-3E6A-402D-8C77-DD000E08287F}" type="presParOf" srcId="{D0EDCDB3-97E8-4B29-8BE2-F8BD39BDA20E}" destId="{9B279563-A480-4787-B195-133117E3DC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EDFA2EEE-0792-4774-BB5D-019452039B43}" type="doc">
      <dgm:prSet loTypeId="urn:microsoft.com/office/officeart/2005/8/layout/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6F55D13-B73F-467D-91A6-8B46FBCEE78E}">
      <dgm:prSet custT="1"/>
      <dgm:spPr/>
      <dgm:t>
        <a:bodyPr/>
        <a:lstStyle/>
        <a:p>
          <a:pPr rtl="0"/>
          <a:r>
            <a:rPr lang="pt-BR" sz="2000" dirty="0" smtClean="0"/>
            <a:t>Base de Dados Cadastral</a:t>
          </a:r>
          <a:endParaRPr lang="pt-BR" sz="2000" dirty="0"/>
        </a:p>
      </dgm:t>
    </dgm:pt>
    <dgm:pt modelId="{6DCCE61C-988A-406F-A70F-F5E063C189CB}" type="parTrans" cxnId="{5F6B7BD4-709D-4E2E-8771-42B18B8FF058}">
      <dgm:prSet/>
      <dgm:spPr/>
      <dgm:t>
        <a:bodyPr/>
        <a:lstStyle/>
        <a:p>
          <a:endParaRPr lang="pt-BR" sz="1400"/>
        </a:p>
      </dgm:t>
    </dgm:pt>
    <dgm:pt modelId="{8BDFD3B7-E471-464D-B6FD-264C0DAC1787}" type="sibTrans" cxnId="{5F6B7BD4-709D-4E2E-8771-42B18B8FF058}">
      <dgm:prSet custT="1"/>
      <dgm:spPr/>
      <dgm:t>
        <a:bodyPr/>
        <a:lstStyle/>
        <a:p>
          <a:endParaRPr lang="pt-BR" sz="2800"/>
        </a:p>
      </dgm:t>
    </dgm:pt>
    <dgm:pt modelId="{D320FE16-818E-44B2-BE5C-781D1FB41D6F}">
      <dgm:prSet custT="1"/>
      <dgm:spPr/>
      <dgm:t>
        <a:bodyPr/>
        <a:lstStyle/>
        <a:p>
          <a:pPr rtl="0"/>
          <a:r>
            <a:rPr lang="pt-BR" sz="2000" smtClean="0"/>
            <a:t>Atualizada</a:t>
          </a:r>
          <a:endParaRPr lang="pt-BR" sz="2000"/>
        </a:p>
      </dgm:t>
    </dgm:pt>
    <dgm:pt modelId="{545CB330-EE00-4776-BD14-F39843D46A8B}" type="parTrans" cxnId="{6A476E46-789C-47A1-ACDF-8FD8F3CB29EE}">
      <dgm:prSet/>
      <dgm:spPr/>
      <dgm:t>
        <a:bodyPr/>
        <a:lstStyle/>
        <a:p>
          <a:endParaRPr lang="pt-BR" sz="1400"/>
        </a:p>
      </dgm:t>
    </dgm:pt>
    <dgm:pt modelId="{CD616550-71C2-4BBA-9AEA-F9A23AEC9EC3}" type="sibTrans" cxnId="{6A476E46-789C-47A1-ACDF-8FD8F3CB29EE}">
      <dgm:prSet custT="1"/>
      <dgm:spPr/>
      <dgm:t>
        <a:bodyPr/>
        <a:lstStyle/>
        <a:p>
          <a:endParaRPr lang="pt-BR" sz="2800"/>
        </a:p>
      </dgm:t>
    </dgm:pt>
    <dgm:pt modelId="{9A840E96-45B9-4647-8D9C-0B94165E93BA}">
      <dgm:prSet custT="1"/>
      <dgm:spPr/>
      <dgm:t>
        <a:bodyPr/>
        <a:lstStyle/>
        <a:p>
          <a:pPr rtl="0"/>
          <a:r>
            <a:rPr lang="pt-BR" sz="2000" smtClean="0"/>
            <a:t>Completa </a:t>
          </a:r>
          <a:endParaRPr lang="pt-BR" sz="2000"/>
        </a:p>
      </dgm:t>
    </dgm:pt>
    <dgm:pt modelId="{B468789D-D407-4F00-B2DD-EC9ACDC7769F}" type="parTrans" cxnId="{C8BFFCDE-3501-48BD-8DC6-E68077AD797D}">
      <dgm:prSet/>
      <dgm:spPr/>
      <dgm:t>
        <a:bodyPr/>
        <a:lstStyle/>
        <a:p>
          <a:endParaRPr lang="pt-BR" sz="1400"/>
        </a:p>
      </dgm:t>
    </dgm:pt>
    <dgm:pt modelId="{777A6142-7420-498B-BD63-BE5F2244ACB6}" type="sibTrans" cxnId="{C8BFFCDE-3501-48BD-8DC6-E68077AD797D}">
      <dgm:prSet custT="1"/>
      <dgm:spPr/>
      <dgm:t>
        <a:bodyPr/>
        <a:lstStyle/>
        <a:p>
          <a:endParaRPr lang="pt-BR" sz="2800"/>
        </a:p>
      </dgm:t>
    </dgm:pt>
    <dgm:pt modelId="{AD7E982D-4E13-46E2-B1D0-0124961A9991}">
      <dgm:prSet custT="1"/>
      <dgm:spPr/>
      <dgm:t>
        <a:bodyPr/>
        <a:lstStyle/>
        <a:p>
          <a:pPr rtl="0"/>
          <a:r>
            <a:rPr lang="pt-BR" sz="2000" smtClean="0"/>
            <a:t>Consistente</a:t>
          </a:r>
          <a:endParaRPr lang="pt-BR" sz="2000"/>
        </a:p>
      </dgm:t>
    </dgm:pt>
    <dgm:pt modelId="{C60DBB67-4935-4E26-A8C2-C0E64C3A66F3}" type="parTrans" cxnId="{1C928A06-1849-4DBD-AF73-8DD26B8F5C22}">
      <dgm:prSet/>
      <dgm:spPr/>
      <dgm:t>
        <a:bodyPr/>
        <a:lstStyle/>
        <a:p>
          <a:endParaRPr lang="pt-BR" sz="1400"/>
        </a:p>
      </dgm:t>
    </dgm:pt>
    <dgm:pt modelId="{90B055AC-7FAC-4E36-B37A-D2D767201F83}" type="sibTrans" cxnId="{1C928A06-1849-4DBD-AF73-8DD26B8F5C22}">
      <dgm:prSet/>
      <dgm:spPr/>
      <dgm:t>
        <a:bodyPr/>
        <a:lstStyle/>
        <a:p>
          <a:endParaRPr lang="pt-BR" sz="1400"/>
        </a:p>
      </dgm:t>
    </dgm:pt>
    <dgm:pt modelId="{57B0A6B8-36EB-4E0C-A7D3-1859E567E8E8}" type="pres">
      <dgm:prSet presAssocID="{EDFA2EEE-0792-4774-BB5D-019452039B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50FDF76-C51B-4C65-840D-9D121DC6808D}" type="pres">
      <dgm:prSet presAssocID="{46F55D13-B73F-467D-91A6-8B46FBCEE78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FB537B-911D-4C37-91CF-D319DD6F19F5}" type="pres">
      <dgm:prSet presAssocID="{8BDFD3B7-E471-464D-B6FD-264C0DAC1787}" presName="sibTrans" presStyleLbl="sibTrans2D1" presStyleIdx="0" presStyleCnt="3"/>
      <dgm:spPr/>
      <dgm:t>
        <a:bodyPr/>
        <a:lstStyle/>
        <a:p>
          <a:endParaRPr lang="pt-BR"/>
        </a:p>
      </dgm:t>
    </dgm:pt>
    <dgm:pt modelId="{FEE145E7-C989-404C-A7BD-AE470839A737}" type="pres">
      <dgm:prSet presAssocID="{8BDFD3B7-E471-464D-B6FD-264C0DAC1787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49ABA491-94F9-450F-945C-8BF6C85A8B1A}" type="pres">
      <dgm:prSet presAssocID="{D320FE16-818E-44B2-BE5C-781D1FB41D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04DACA-7003-4E63-A191-755AC20864BE}" type="pres">
      <dgm:prSet presAssocID="{CD616550-71C2-4BBA-9AEA-F9A23AEC9EC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F2AEB0D2-6DF3-4C37-A531-EC382AF65E90}" type="pres">
      <dgm:prSet presAssocID="{CD616550-71C2-4BBA-9AEA-F9A23AEC9EC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E94F317D-684F-4462-9758-3ED6D963C9D4}" type="pres">
      <dgm:prSet presAssocID="{9A840E96-45B9-4647-8D9C-0B94165E93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24D358-D380-4E50-B17A-4D9EBC032539}" type="pres">
      <dgm:prSet presAssocID="{777A6142-7420-498B-BD63-BE5F2244ACB6}" presName="sibTrans" presStyleLbl="sibTrans2D1" presStyleIdx="2" presStyleCnt="3"/>
      <dgm:spPr/>
      <dgm:t>
        <a:bodyPr/>
        <a:lstStyle/>
        <a:p>
          <a:endParaRPr lang="pt-BR"/>
        </a:p>
      </dgm:t>
    </dgm:pt>
    <dgm:pt modelId="{3D0E72A4-FB91-48FD-8EE9-401DFA95D7F9}" type="pres">
      <dgm:prSet presAssocID="{777A6142-7420-498B-BD63-BE5F2244ACB6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AF160A3F-D692-4268-A878-FE90E7774D24}" type="pres">
      <dgm:prSet presAssocID="{AD7E982D-4E13-46E2-B1D0-0124961A99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A934D7-43F9-47F8-81C4-012FC95D1F0A}" type="presOf" srcId="{AD7E982D-4E13-46E2-B1D0-0124961A9991}" destId="{AF160A3F-D692-4268-A878-FE90E7774D24}" srcOrd="0" destOrd="0" presId="urn:microsoft.com/office/officeart/2005/8/layout/process5"/>
    <dgm:cxn modelId="{BCD6C900-6992-4E95-95E9-B8EFBCD57612}" type="presOf" srcId="{CD616550-71C2-4BBA-9AEA-F9A23AEC9EC3}" destId="{F2AEB0D2-6DF3-4C37-A531-EC382AF65E90}" srcOrd="1" destOrd="0" presId="urn:microsoft.com/office/officeart/2005/8/layout/process5"/>
    <dgm:cxn modelId="{CADA1CD8-3FF2-4F05-9D8D-B316EF4841A3}" type="presOf" srcId="{8BDFD3B7-E471-464D-B6FD-264C0DAC1787}" destId="{FEE145E7-C989-404C-A7BD-AE470839A737}" srcOrd="1" destOrd="0" presId="urn:microsoft.com/office/officeart/2005/8/layout/process5"/>
    <dgm:cxn modelId="{6A476E46-789C-47A1-ACDF-8FD8F3CB29EE}" srcId="{EDFA2EEE-0792-4774-BB5D-019452039B43}" destId="{D320FE16-818E-44B2-BE5C-781D1FB41D6F}" srcOrd="1" destOrd="0" parTransId="{545CB330-EE00-4776-BD14-F39843D46A8B}" sibTransId="{CD616550-71C2-4BBA-9AEA-F9A23AEC9EC3}"/>
    <dgm:cxn modelId="{B3D204D9-F8BB-4F32-A72C-2ADB0695BC23}" type="presOf" srcId="{CD616550-71C2-4BBA-9AEA-F9A23AEC9EC3}" destId="{9404DACA-7003-4E63-A191-755AC20864BE}" srcOrd="0" destOrd="0" presId="urn:microsoft.com/office/officeart/2005/8/layout/process5"/>
    <dgm:cxn modelId="{38F63B8C-6EA9-45B3-88B5-DEB983815B69}" type="presOf" srcId="{46F55D13-B73F-467D-91A6-8B46FBCEE78E}" destId="{D50FDF76-C51B-4C65-840D-9D121DC6808D}" srcOrd="0" destOrd="0" presId="urn:microsoft.com/office/officeart/2005/8/layout/process5"/>
    <dgm:cxn modelId="{9B56ACD9-A6CC-4058-85B0-6B92199AFF2C}" type="presOf" srcId="{D320FE16-818E-44B2-BE5C-781D1FB41D6F}" destId="{49ABA491-94F9-450F-945C-8BF6C85A8B1A}" srcOrd="0" destOrd="0" presId="urn:microsoft.com/office/officeart/2005/8/layout/process5"/>
    <dgm:cxn modelId="{C8BFFCDE-3501-48BD-8DC6-E68077AD797D}" srcId="{EDFA2EEE-0792-4774-BB5D-019452039B43}" destId="{9A840E96-45B9-4647-8D9C-0B94165E93BA}" srcOrd="2" destOrd="0" parTransId="{B468789D-D407-4F00-B2DD-EC9ACDC7769F}" sibTransId="{777A6142-7420-498B-BD63-BE5F2244ACB6}"/>
    <dgm:cxn modelId="{D5E5A361-B6DE-4969-B503-1D99FEDADC09}" type="presOf" srcId="{9A840E96-45B9-4647-8D9C-0B94165E93BA}" destId="{E94F317D-684F-4462-9758-3ED6D963C9D4}" srcOrd="0" destOrd="0" presId="urn:microsoft.com/office/officeart/2005/8/layout/process5"/>
    <dgm:cxn modelId="{A9A95FC9-B092-42BA-A38F-CD28F34CA57A}" type="presOf" srcId="{777A6142-7420-498B-BD63-BE5F2244ACB6}" destId="{3D0E72A4-FB91-48FD-8EE9-401DFA95D7F9}" srcOrd="1" destOrd="0" presId="urn:microsoft.com/office/officeart/2005/8/layout/process5"/>
    <dgm:cxn modelId="{44DC3731-9C2E-4439-868F-D3D4029BF8E2}" type="presOf" srcId="{8BDFD3B7-E471-464D-B6FD-264C0DAC1787}" destId="{D5FB537B-911D-4C37-91CF-D319DD6F19F5}" srcOrd="0" destOrd="0" presId="urn:microsoft.com/office/officeart/2005/8/layout/process5"/>
    <dgm:cxn modelId="{9FF5D862-95DD-45B5-A687-7003920A1E42}" type="presOf" srcId="{777A6142-7420-498B-BD63-BE5F2244ACB6}" destId="{DA24D358-D380-4E50-B17A-4D9EBC032539}" srcOrd="0" destOrd="0" presId="urn:microsoft.com/office/officeart/2005/8/layout/process5"/>
    <dgm:cxn modelId="{1C928A06-1849-4DBD-AF73-8DD26B8F5C22}" srcId="{EDFA2EEE-0792-4774-BB5D-019452039B43}" destId="{AD7E982D-4E13-46E2-B1D0-0124961A9991}" srcOrd="3" destOrd="0" parTransId="{C60DBB67-4935-4E26-A8C2-C0E64C3A66F3}" sibTransId="{90B055AC-7FAC-4E36-B37A-D2D767201F83}"/>
    <dgm:cxn modelId="{60577EC5-5823-4BE4-855D-48039BD8ADC4}" type="presOf" srcId="{EDFA2EEE-0792-4774-BB5D-019452039B43}" destId="{57B0A6B8-36EB-4E0C-A7D3-1859E567E8E8}" srcOrd="0" destOrd="0" presId="urn:microsoft.com/office/officeart/2005/8/layout/process5"/>
    <dgm:cxn modelId="{5F6B7BD4-709D-4E2E-8771-42B18B8FF058}" srcId="{EDFA2EEE-0792-4774-BB5D-019452039B43}" destId="{46F55D13-B73F-467D-91A6-8B46FBCEE78E}" srcOrd="0" destOrd="0" parTransId="{6DCCE61C-988A-406F-A70F-F5E063C189CB}" sibTransId="{8BDFD3B7-E471-464D-B6FD-264C0DAC1787}"/>
    <dgm:cxn modelId="{33EFEC9B-0F2F-473C-9653-F6EDDA068FC2}" type="presParOf" srcId="{57B0A6B8-36EB-4E0C-A7D3-1859E567E8E8}" destId="{D50FDF76-C51B-4C65-840D-9D121DC6808D}" srcOrd="0" destOrd="0" presId="urn:microsoft.com/office/officeart/2005/8/layout/process5"/>
    <dgm:cxn modelId="{A2C84636-5DC0-4556-9956-46352D2A99F5}" type="presParOf" srcId="{57B0A6B8-36EB-4E0C-A7D3-1859E567E8E8}" destId="{D5FB537B-911D-4C37-91CF-D319DD6F19F5}" srcOrd="1" destOrd="0" presId="urn:microsoft.com/office/officeart/2005/8/layout/process5"/>
    <dgm:cxn modelId="{B1DF86BF-7743-402D-B53B-FE5D4079D6F3}" type="presParOf" srcId="{D5FB537B-911D-4C37-91CF-D319DD6F19F5}" destId="{FEE145E7-C989-404C-A7BD-AE470839A737}" srcOrd="0" destOrd="0" presId="urn:microsoft.com/office/officeart/2005/8/layout/process5"/>
    <dgm:cxn modelId="{76C83F0F-F90F-4203-9375-D1217848D9D5}" type="presParOf" srcId="{57B0A6B8-36EB-4E0C-A7D3-1859E567E8E8}" destId="{49ABA491-94F9-450F-945C-8BF6C85A8B1A}" srcOrd="2" destOrd="0" presId="urn:microsoft.com/office/officeart/2005/8/layout/process5"/>
    <dgm:cxn modelId="{5B955647-8634-4E34-B906-0FAF6BD4605A}" type="presParOf" srcId="{57B0A6B8-36EB-4E0C-A7D3-1859E567E8E8}" destId="{9404DACA-7003-4E63-A191-755AC20864BE}" srcOrd="3" destOrd="0" presId="urn:microsoft.com/office/officeart/2005/8/layout/process5"/>
    <dgm:cxn modelId="{F63B9973-BD04-4D2C-96BA-0B0C47C69234}" type="presParOf" srcId="{9404DACA-7003-4E63-A191-755AC20864BE}" destId="{F2AEB0D2-6DF3-4C37-A531-EC382AF65E90}" srcOrd="0" destOrd="0" presId="urn:microsoft.com/office/officeart/2005/8/layout/process5"/>
    <dgm:cxn modelId="{1A2B016F-A0B7-4B7B-8FCA-5B44E7BED212}" type="presParOf" srcId="{57B0A6B8-36EB-4E0C-A7D3-1859E567E8E8}" destId="{E94F317D-684F-4462-9758-3ED6D963C9D4}" srcOrd="4" destOrd="0" presId="urn:microsoft.com/office/officeart/2005/8/layout/process5"/>
    <dgm:cxn modelId="{12825095-1513-47A1-A3DE-2EB033BD064E}" type="presParOf" srcId="{57B0A6B8-36EB-4E0C-A7D3-1859E567E8E8}" destId="{DA24D358-D380-4E50-B17A-4D9EBC032539}" srcOrd="5" destOrd="0" presId="urn:microsoft.com/office/officeart/2005/8/layout/process5"/>
    <dgm:cxn modelId="{C818A493-3F11-4E42-B271-B6EAEBE97B1E}" type="presParOf" srcId="{DA24D358-D380-4E50-B17A-4D9EBC032539}" destId="{3D0E72A4-FB91-48FD-8EE9-401DFA95D7F9}" srcOrd="0" destOrd="0" presId="urn:microsoft.com/office/officeart/2005/8/layout/process5"/>
    <dgm:cxn modelId="{0E804FE6-40AB-4FAB-949B-A4B0463FB4C7}" type="presParOf" srcId="{57B0A6B8-36EB-4E0C-A7D3-1859E567E8E8}" destId="{AF160A3F-D692-4268-A878-FE90E7774D2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5CFB25B7-DE4C-41B7-AF6F-97EF39157674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204A67C-2749-4CFF-8D67-878AF97134F6}">
      <dgm:prSet/>
      <dgm:spPr/>
      <dgm:t>
        <a:bodyPr/>
        <a:lstStyle/>
        <a:p>
          <a:pPr algn="ctr" rtl="0"/>
          <a:r>
            <a:rPr lang="pt-BR" u="none" dirty="0" smtClean="0"/>
            <a:t>Tempo de Contribuição do segurado</a:t>
          </a:r>
          <a:endParaRPr lang="pt-BR" u="none" dirty="0"/>
        </a:p>
      </dgm:t>
    </dgm:pt>
    <dgm:pt modelId="{21014377-F16C-42F7-8688-13056670E23F}" type="parTrans" cxnId="{247DBDE6-AA7C-45E5-9A1F-C89A4D591FD7}">
      <dgm:prSet/>
      <dgm:spPr/>
      <dgm:t>
        <a:bodyPr/>
        <a:lstStyle/>
        <a:p>
          <a:endParaRPr lang="pt-BR" u="sng"/>
        </a:p>
      </dgm:t>
    </dgm:pt>
    <dgm:pt modelId="{F15CBF5C-06A0-49AF-9BDC-A83CC1F99F91}" type="sibTrans" cxnId="{247DBDE6-AA7C-45E5-9A1F-C89A4D591FD7}">
      <dgm:prSet/>
      <dgm:spPr/>
      <dgm:t>
        <a:bodyPr/>
        <a:lstStyle/>
        <a:p>
          <a:endParaRPr lang="pt-BR" u="sng"/>
        </a:p>
      </dgm:t>
    </dgm:pt>
    <dgm:pt modelId="{0AAF87B8-FC46-44B7-91CD-F40B11BC2FEE}" type="pres">
      <dgm:prSet presAssocID="{5CFB25B7-DE4C-41B7-AF6F-97EF391576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2434E2-680A-47A1-8ACC-6A9934A5965E}" type="pres">
      <dgm:prSet presAssocID="{C204A67C-2749-4CFF-8D67-878AF97134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6F85BF-68D0-45A2-83B2-163200323837}" type="presOf" srcId="{5CFB25B7-DE4C-41B7-AF6F-97EF39157674}" destId="{0AAF87B8-FC46-44B7-91CD-F40B11BC2FEE}" srcOrd="0" destOrd="0" presId="urn:microsoft.com/office/officeart/2005/8/layout/vList2"/>
    <dgm:cxn modelId="{247DBDE6-AA7C-45E5-9A1F-C89A4D591FD7}" srcId="{5CFB25B7-DE4C-41B7-AF6F-97EF39157674}" destId="{C204A67C-2749-4CFF-8D67-878AF97134F6}" srcOrd="0" destOrd="0" parTransId="{21014377-F16C-42F7-8688-13056670E23F}" sibTransId="{F15CBF5C-06A0-49AF-9BDC-A83CC1F99F91}"/>
    <dgm:cxn modelId="{FCC41927-6390-44C5-BA1F-CDDAA4149B4B}" type="presOf" srcId="{C204A67C-2749-4CFF-8D67-878AF97134F6}" destId="{872434E2-680A-47A1-8ACC-6A9934A5965E}" srcOrd="0" destOrd="0" presId="urn:microsoft.com/office/officeart/2005/8/layout/vList2"/>
    <dgm:cxn modelId="{CE3D25DC-3ED5-4A27-B71E-AF1E5075C1B2}" type="presParOf" srcId="{0AAF87B8-FC46-44B7-91CD-F40B11BC2FEE}" destId="{872434E2-680A-47A1-8ACC-6A9934A596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C0B3DE93-33AE-4C1A-BFD0-92AEF7353C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96316B6-E051-485F-90D7-44FF899AB294}">
      <dgm:prSet/>
      <dgm:spPr/>
      <dgm:t>
        <a:bodyPr/>
        <a:lstStyle/>
        <a:p>
          <a:pPr rtl="0"/>
          <a:r>
            <a:rPr lang="pt-BR" smtClean="0"/>
            <a:t>Compensação Previdenciária a Receber</a:t>
          </a:r>
          <a:endParaRPr lang="pt-BR"/>
        </a:p>
      </dgm:t>
    </dgm:pt>
    <dgm:pt modelId="{5DF388A7-30BC-4769-9B24-9F9439DE1BF0}" type="parTrans" cxnId="{0D2AF965-60C4-45DD-AFA8-F03AFB37DB2D}">
      <dgm:prSet/>
      <dgm:spPr/>
      <dgm:t>
        <a:bodyPr/>
        <a:lstStyle/>
        <a:p>
          <a:endParaRPr lang="pt-BR"/>
        </a:p>
      </dgm:t>
    </dgm:pt>
    <dgm:pt modelId="{32B86487-DEB9-431B-A9F1-8E712D29ADD1}" type="sibTrans" cxnId="{0D2AF965-60C4-45DD-AFA8-F03AFB37DB2D}">
      <dgm:prSet/>
      <dgm:spPr/>
      <dgm:t>
        <a:bodyPr/>
        <a:lstStyle/>
        <a:p>
          <a:endParaRPr lang="pt-BR"/>
        </a:p>
      </dgm:t>
    </dgm:pt>
    <dgm:pt modelId="{2F0A4775-FADA-4936-9899-3B73DA4D229B}" type="pres">
      <dgm:prSet presAssocID="{C0B3DE93-33AE-4C1A-BFD0-92AEF7353C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30167E-4B74-4B67-8069-D9DB55E51969}" type="pres">
      <dgm:prSet presAssocID="{F96316B6-E051-485F-90D7-44FF899AB2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2AF965-60C4-45DD-AFA8-F03AFB37DB2D}" srcId="{C0B3DE93-33AE-4C1A-BFD0-92AEF7353C62}" destId="{F96316B6-E051-485F-90D7-44FF899AB294}" srcOrd="0" destOrd="0" parTransId="{5DF388A7-30BC-4769-9B24-9F9439DE1BF0}" sibTransId="{32B86487-DEB9-431B-A9F1-8E712D29ADD1}"/>
    <dgm:cxn modelId="{AB38C5D6-D4B1-4F08-AB69-01012D54A083}" type="presOf" srcId="{F96316B6-E051-485F-90D7-44FF899AB294}" destId="{4C30167E-4B74-4B67-8069-D9DB55E51969}" srcOrd="0" destOrd="0" presId="urn:microsoft.com/office/officeart/2005/8/layout/vList2"/>
    <dgm:cxn modelId="{DF00C0DA-BFFD-48D5-A6D6-B72454CB3EAA}" type="presOf" srcId="{C0B3DE93-33AE-4C1A-BFD0-92AEF7353C62}" destId="{2F0A4775-FADA-4936-9899-3B73DA4D229B}" srcOrd="0" destOrd="0" presId="urn:microsoft.com/office/officeart/2005/8/layout/vList2"/>
    <dgm:cxn modelId="{0A0B90C8-C603-47FC-8306-04D75224A790}" type="presParOf" srcId="{2F0A4775-FADA-4936-9899-3B73DA4D229B}" destId="{4C30167E-4B74-4B67-8069-D9DB55E519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05DC499B-69F2-4AB7-A4C7-2D4436B936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88D80DD-BAE0-4DE7-A5A7-8B418DA499F7}">
      <dgm:prSet/>
      <dgm:spPr/>
      <dgm:t>
        <a:bodyPr/>
        <a:lstStyle/>
        <a:p>
          <a:pPr rtl="0"/>
          <a:r>
            <a:rPr lang="pt-BR" smtClean="0"/>
            <a:t>Compensação Previdenciária a Receber</a:t>
          </a:r>
          <a:endParaRPr lang="pt-BR"/>
        </a:p>
      </dgm:t>
    </dgm:pt>
    <dgm:pt modelId="{32EA7C5E-2DA1-4A0E-96DA-61B15F674E9A}" type="parTrans" cxnId="{372B9666-9789-4FEA-BB56-536D26CAB57B}">
      <dgm:prSet/>
      <dgm:spPr/>
      <dgm:t>
        <a:bodyPr/>
        <a:lstStyle/>
        <a:p>
          <a:endParaRPr lang="pt-BR"/>
        </a:p>
      </dgm:t>
    </dgm:pt>
    <dgm:pt modelId="{45F0D762-8F4C-4E31-AB6A-AC144682EEA0}" type="sibTrans" cxnId="{372B9666-9789-4FEA-BB56-536D26CAB57B}">
      <dgm:prSet/>
      <dgm:spPr/>
      <dgm:t>
        <a:bodyPr/>
        <a:lstStyle/>
        <a:p>
          <a:endParaRPr lang="pt-BR"/>
        </a:p>
      </dgm:t>
    </dgm:pt>
    <dgm:pt modelId="{F6330E9E-9506-4487-AA09-ACA6F59A0B70}" type="pres">
      <dgm:prSet presAssocID="{05DC499B-69F2-4AB7-A4C7-2D4436B936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F60E06B-A86B-4DC3-81F7-D5C0F7CA5F7C}" type="pres">
      <dgm:prSet presAssocID="{F88D80DD-BAE0-4DE7-A5A7-8B418DA499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A35AD7-C7FE-4873-BF31-9597B683EAFD}" type="presOf" srcId="{05DC499B-69F2-4AB7-A4C7-2D4436B93676}" destId="{F6330E9E-9506-4487-AA09-ACA6F59A0B70}" srcOrd="0" destOrd="0" presId="urn:microsoft.com/office/officeart/2005/8/layout/vList2"/>
    <dgm:cxn modelId="{372B9666-9789-4FEA-BB56-536D26CAB57B}" srcId="{05DC499B-69F2-4AB7-A4C7-2D4436B93676}" destId="{F88D80DD-BAE0-4DE7-A5A7-8B418DA499F7}" srcOrd="0" destOrd="0" parTransId="{32EA7C5E-2DA1-4A0E-96DA-61B15F674E9A}" sibTransId="{45F0D762-8F4C-4E31-AB6A-AC144682EEA0}"/>
    <dgm:cxn modelId="{244F5A27-2AFE-4A8A-BB32-3491B3CC3710}" type="presOf" srcId="{F88D80DD-BAE0-4DE7-A5A7-8B418DA499F7}" destId="{DF60E06B-A86B-4DC3-81F7-D5C0F7CA5F7C}" srcOrd="0" destOrd="0" presId="urn:microsoft.com/office/officeart/2005/8/layout/vList2"/>
    <dgm:cxn modelId="{66B5D11B-22FC-4FC1-BD8A-080AF836CA62}" type="presParOf" srcId="{F6330E9E-9506-4487-AA09-ACA6F59A0B70}" destId="{DF60E06B-A86B-4DC3-81F7-D5C0F7CA5F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F8B55-CDFC-42AE-B0CB-F35B34D035E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smtClean="0"/>
            <a:t>Pilares da Previdência</a:t>
          </a:r>
          <a:endParaRPr lang="pt-BR" sz="4700" kern="1200"/>
        </a:p>
      </dsp:txBody>
      <dsp:txXfrm>
        <a:off x="55030" y="62882"/>
        <a:ext cx="8119540" cy="10172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F82A0-8CE7-4AE6-ACEB-3FFA7ED4CDE1}">
      <dsp:nvSpPr>
        <dsp:cNvPr id="0" name=""/>
        <dsp:cNvSpPr/>
      </dsp:nvSpPr>
      <dsp:spPr>
        <a:xfrm>
          <a:off x="3536" y="0"/>
          <a:ext cx="4050506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200" kern="1200" dirty="0" smtClean="0"/>
            <a:t>Passivo</a:t>
          </a:r>
          <a:endParaRPr lang="en-US" sz="6200" kern="1200" dirty="0"/>
        </a:p>
      </dsp:txBody>
      <dsp:txXfrm>
        <a:off x="3536" y="1810385"/>
        <a:ext cx="4050506" cy="1810385"/>
      </dsp:txXfrm>
    </dsp:sp>
    <dsp:sp modelId="{2F0C951A-1A54-49DF-BBE5-094F802F55F3}">
      <dsp:nvSpPr>
        <dsp:cNvPr id="0" name=""/>
        <dsp:cNvSpPr/>
      </dsp:nvSpPr>
      <dsp:spPr>
        <a:xfrm>
          <a:off x="1275216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40EC8-5F58-492B-A5A0-E838871A28E3}">
      <dsp:nvSpPr>
        <dsp:cNvPr id="0" name=""/>
        <dsp:cNvSpPr/>
      </dsp:nvSpPr>
      <dsp:spPr>
        <a:xfrm>
          <a:off x="4175557" y="0"/>
          <a:ext cx="4050506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200" kern="1200" dirty="0" smtClean="0"/>
            <a:t>Projeções</a:t>
          </a:r>
          <a:endParaRPr lang="en-US" sz="6200" kern="1200" dirty="0"/>
        </a:p>
      </dsp:txBody>
      <dsp:txXfrm>
        <a:off x="4175557" y="1810385"/>
        <a:ext cx="4050506" cy="1810385"/>
      </dsp:txXfrm>
    </dsp:sp>
    <dsp:sp modelId="{845E1FBE-98DB-465B-8DC8-50C0E49E6258}">
      <dsp:nvSpPr>
        <dsp:cNvPr id="0" name=""/>
        <dsp:cNvSpPr/>
      </dsp:nvSpPr>
      <dsp:spPr>
        <a:xfrm>
          <a:off x="5447237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A6E0-4AD1-4A50-848D-650857FCA339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2AAD3-0FF4-48CA-88B9-D8DBD9AA7E13}">
      <dsp:nvSpPr>
        <dsp:cNvPr id="0" name=""/>
        <dsp:cNvSpPr/>
      </dsp:nvSpPr>
      <dsp:spPr>
        <a:xfrm>
          <a:off x="0" y="965200"/>
          <a:ext cx="4041775" cy="2020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smtClean="0"/>
            <a:t>Do seu rol de benefícios</a:t>
          </a:r>
          <a:endParaRPr lang="en-US" sz="5400" kern="1200"/>
        </a:p>
      </dsp:txBody>
      <dsp:txXfrm>
        <a:off x="59190" y="1024390"/>
        <a:ext cx="3923395" cy="19025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7DA3A-2273-4F79-BE12-C83C478EDF5D}">
      <dsp:nvSpPr>
        <dsp:cNvPr id="0" name=""/>
        <dsp:cNvSpPr/>
      </dsp:nvSpPr>
      <dsp:spPr>
        <a:xfrm>
          <a:off x="0" y="243681"/>
          <a:ext cx="4038600" cy="40386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Data Base da avaliação dos estudos atuariais está divergente da data de apresentação das demonstrações contábeis</a:t>
          </a:r>
          <a:endParaRPr lang="en-US" sz="2500" kern="1200" dirty="0"/>
        </a:p>
      </dsp:txBody>
      <dsp:txXfrm>
        <a:off x="591439" y="835120"/>
        <a:ext cx="2855722" cy="2855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E874C-24E8-454B-98D5-3FCA8DE4AD23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Equilíbrio</a:t>
          </a:r>
          <a:endParaRPr lang="pt-BR" sz="1500" kern="1200" dirty="0"/>
        </a:p>
      </dsp:txBody>
      <dsp:txXfrm>
        <a:off x="4388957" y="2619785"/>
        <a:ext cx="1488367" cy="1279541"/>
      </dsp:txXfrm>
    </dsp:sp>
    <dsp:sp modelId="{BA74001A-9640-49D9-AD93-0123344569C6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Financeiro</a:t>
          </a:r>
          <a:endParaRPr lang="pt-BR" sz="1500" kern="1200" dirty="0"/>
        </a:p>
      </dsp:txBody>
      <dsp:txXfrm>
        <a:off x="2895963" y="1906833"/>
        <a:ext cx="898845" cy="893335"/>
      </dsp:txXfrm>
    </dsp:sp>
    <dsp:sp modelId="{C504B2C3-D725-41EF-B974-33E56280695E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Atuarial</a:t>
          </a:r>
          <a:endParaRPr lang="pt-BR" sz="1500" kern="1200" dirty="0"/>
        </a:p>
      </dsp:txBody>
      <dsp:txXfrm rot="-20700000">
        <a:off x="3843242" y="588375"/>
        <a:ext cx="995711" cy="995711"/>
      </dsp:txXfrm>
    </dsp:sp>
    <dsp:sp modelId="{C3D1F7E4-058C-4F0B-8B8C-92AF759C3724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04259-E5E4-4E49-BF4A-4C4307F69E3D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22CAA-DD58-44B1-B56D-9CEBF573363A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A1D0F-701A-4747-842F-B99973E0A5CF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351265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Art. 1º</a:t>
          </a:r>
          <a:r>
            <a:rPr lang="pt-BR" sz="2100" kern="1200" smtClean="0"/>
            <a:t> Constituem PRINCÍPIOS DE CONTABILIDADE (PC) os enunciados por esta Resolução.</a:t>
          </a:r>
          <a:endParaRPr lang="pt-BR" sz="2100" kern="1200"/>
        </a:p>
      </dsp:txBody>
      <dsp:txXfrm>
        <a:off x="112677" y="112677"/>
        <a:ext cx="8004246" cy="4300609"/>
      </dsp:txXfrm>
    </dsp:sp>
    <dsp:sp modelId="{D4D9BE45-3F5E-4062-ACDA-ACF31622B282}">
      <dsp:nvSpPr>
        <dsp:cNvPr id="0" name=""/>
        <dsp:cNvSpPr/>
      </dsp:nvSpPr>
      <dsp:spPr>
        <a:xfrm>
          <a:off x="205740" y="1131490"/>
          <a:ext cx="7818120" cy="316817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2011791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§ 1º A observância dos Princípios de Contabilidade é obrigatória no exercício da profissão e constitui condição de legitimidade das Normas Brasileiras de Contabilidade (NBC). </a:t>
          </a:r>
          <a:endParaRPr lang="pt-BR" sz="2100" kern="1200" dirty="0"/>
        </a:p>
      </dsp:txBody>
      <dsp:txXfrm>
        <a:off x="303172" y="1228922"/>
        <a:ext cx="7623256" cy="2973310"/>
      </dsp:txXfrm>
    </dsp:sp>
    <dsp:sp modelId="{073A3C6F-9C5B-4853-A3EE-733C8F66200A}">
      <dsp:nvSpPr>
        <dsp:cNvPr id="0" name=""/>
        <dsp:cNvSpPr/>
      </dsp:nvSpPr>
      <dsp:spPr>
        <a:xfrm>
          <a:off x="411480" y="2262981"/>
          <a:ext cx="7406640" cy="1810385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49352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§ 2º Na aplicação dos Princípios de Contabilidade há situações concretas e a essência das transações deve prevalecer sobre seus aspectos formais.</a:t>
          </a:r>
          <a:endParaRPr lang="pt-BR" sz="2100" kern="1200" dirty="0"/>
        </a:p>
      </dsp:txBody>
      <dsp:txXfrm>
        <a:off x="467156" y="2318657"/>
        <a:ext cx="7295288" cy="169903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C9DE6-D8E7-4E85-B4EE-71A1D8371E5D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2142C-417B-4533-83E2-E31CC8C4B2C3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Instrumento de Gestão</a:t>
          </a:r>
          <a:endParaRPr lang="pt-BR" sz="4200" kern="1200" dirty="0"/>
        </a:p>
      </dsp:txBody>
      <dsp:txXfrm>
        <a:off x="987552" y="1193133"/>
        <a:ext cx="2715768" cy="1613001"/>
      </dsp:txXfrm>
    </dsp:sp>
    <dsp:sp modelId="{EA55B237-4898-45FA-BA37-9DAC78BDD80F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Avaliação Atuarial</a:t>
          </a:r>
          <a:endParaRPr lang="pt-BR" sz="4200" kern="1200" dirty="0"/>
        </a:p>
      </dsp:txBody>
      <dsp:txXfrm>
        <a:off x="4114800" y="1719827"/>
        <a:ext cx="3209544" cy="1613001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A825A-9CE2-45FA-B1FC-CB2A18881B28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4FA9A-7904-4295-A5E5-65F0D756F0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890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89049-D070-47A1-B3D3-AACE0B4B5736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7CDDE-5DF2-427A-BCF4-4F9ADC1DCE3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35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CDDE-5DF2-427A-BCF4-4F9ADC1DCE3D}" type="slidenum">
              <a:rPr lang="pt-BR" smtClean="0"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2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02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23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46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86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34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37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49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51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58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6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13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247A-3B2F-4F69-96FE-DF0A3EFD7599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5E5C-2B6C-461E-BB42-4BEEE97DB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5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26" Type="http://schemas.microsoft.com/office/2007/relationships/diagramDrawing" Target="../diagrams/drawing17.xml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5" Type="http://schemas.openxmlformats.org/officeDocument/2006/relationships/diagramColors" Target="../diagrams/colors17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24" Type="http://schemas.openxmlformats.org/officeDocument/2006/relationships/diagramQuickStyle" Target="../diagrams/quickStyle17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23" Type="http://schemas.openxmlformats.org/officeDocument/2006/relationships/diagramLayout" Target="../diagrams/layout17.xml"/><Relationship Id="rId10" Type="http://schemas.openxmlformats.org/officeDocument/2006/relationships/diagramColors" Target="../diagrams/colors14.xml"/><Relationship Id="rId19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Relationship Id="rId22" Type="http://schemas.openxmlformats.org/officeDocument/2006/relationships/diagramData" Target="../diagrams/data17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42.xml"/><Relationship Id="rId7" Type="http://schemas.microsoft.com/office/2007/relationships/diagramDrawing" Target="../diagrams/drawing14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2.xml"/><Relationship Id="rId5" Type="http://schemas.openxmlformats.org/officeDocument/2006/relationships/diagramQuickStyle" Target="../diagrams/quickStyle142.xml"/><Relationship Id="rId4" Type="http://schemas.openxmlformats.org/officeDocument/2006/relationships/diagramLayout" Target="../diagrams/layout142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Layout" Target="../diagrams/layout26.xml"/><Relationship Id="rId18" Type="http://schemas.openxmlformats.org/officeDocument/2006/relationships/diagramLayout" Target="../diagrams/layout27.xml"/><Relationship Id="rId26" Type="http://schemas.microsoft.com/office/2007/relationships/diagramDrawing" Target="../diagrams/drawing28.xml"/><Relationship Id="rId3" Type="http://schemas.openxmlformats.org/officeDocument/2006/relationships/diagramLayout" Target="../diagrams/layout24.xml"/><Relationship Id="rId21" Type="http://schemas.microsoft.com/office/2007/relationships/diagramDrawing" Target="../diagrams/drawing27.xml"/><Relationship Id="rId7" Type="http://schemas.openxmlformats.org/officeDocument/2006/relationships/diagramData" Target="../diagrams/data25.xml"/><Relationship Id="rId12" Type="http://schemas.openxmlformats.org/officeDocument/2006/relationships/diagramData" Target="../diagrams/data26.xml"/><Relationship Id="rId17" Type="http://schemas.openxmlformats.org/officeDocument/2006/relationships/diagramData" Target="../diagrams/data27.xml"/><Relationship Id="rId25" Type="http://schemas.openxmlformats.org/officeDocument/2006/relationships/diagramColors" Target="../diagrams/colors28.xml"/><Relationship Id="rId2" Type="http://schemas.openxmlformats.org/officeDocument/2006/relationships/diagramData" Target="../diagrams/data24.xml"/><Relationship Id="rId16" Type="http://schemas.microsoft.com/office/2007/relationships/diagramDrawing" Target="../diagrams/drawing26.xml"/><Relationship Id="rId20" Type="http://schemas.openxmlformats.org/officeDocument/2006/relationships/diagramColors" Target="../diagrams/colors2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24" Type="http://schemas.openxmlformats.org/officeDocument/2006/relationships/diagramQuickStyle" Target="../diagrams/quickStyle28.xml"/><Relationship Id="rId5" Type="http://schemas.openxmlformats.org/officeDocument/2006/relationships/diagramColors" Target="../diagrams/colors24.xml"/><Relationship Id="rId15" Type="http://schemas.openxmlformats.org/officeDocument/2006/relationships/diagramColors" Target="../diagrams/colors26.xml"/><Relationship Id="rId23" Type="http://schemas.openxmlformats.org/officeDocument/2006/relationships/diagramLayout" Target="../diagrams/layout28.xml"/><Relationship Id="rId10" Type="http://schemas.openxmlformats.org/officeDocument/2006/relationships/diagramColors" Target="../diagrams/colors25.xml"/><Relationship Id="rId19" Type="http://schemas.openxmlformats.org/officeDocument/2006/relationships/diagramQuickStyle" Target="../diagrams/quickStyle27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QuickStyle" Target="../diagrams/quickStyle26.xml"/><Relationship Id="rId22" Type="http://schemas.openxmlformats.org/officeDocument/2006/relationships/diagramData" Target="../diagrams/data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image" Target="../media/image2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12" Type="http://schemas.openxmlformats.org/officeDocument/2006/relationships/image" Target="../media/image2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12" Type="http://schemas.openxmlformats.org/officeDocument/2006/relationships/image" Target="../media/image2.jpe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12" Type="http://schemas.openxmlformats.org/officeDocument/2006/relationships/image" Target="../media/image2.jpe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12" Type="http://schemas.openxmlformats.org/officeDocument/2006/relationships/image" Target="../media/image2.jpe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12" Type="http://schemas.openxmlformats.org/officeDocument/2006/relationships/image" Target="../media/image2.jpe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12" Type="http://schemas.openxmlformats.org/officeDocument/2006/relationships/image" Target="../media/image2.jpe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12" Type="http://schemas.openxmlformats.org/officeDocument/2006/relationships/image" Target="../media/image2.jpeg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2.xml"/><Relationship Id="rId3" Type="http://schemas.openxmlformats.org/officeDocument/2006/relationships/diagramLayout" Target="../diagrams/layout51.xml"/><Relationship Id="rId7" Type="http://schemas.openxmlformats.org/officeDocument/2006/relationships/diagramData" Target="../diagrams/data5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11" Type="http://schemas.microsoft.com/office/2007/relationships/diagramDrawing" Target="../diagrams/drawing52.xml"/><Relationship Id="rId5" Type="http://schemas.openxmlformats.org/officeDocument/2006/relationships/diagramColors" Target="../diagrams/colors51.xml"/><Relationship Id="rId10" Type="http://schemas.openxmlformats.org/officeDocument/2006/relationships/diagramColors" Target="../diagrams/colors52.xml"/><Relationship Id="rId4" Type="http://schemas.openxmlformats.org/officeDocument/2006/relationships/diagramQuickStyle" Target="../diagrams/quickStyle51.xml"/><Relationship Id="rId9" Type="http://schemas.openxmlformats.org/officeDocument/2006/relationships/diagramQuickStyle" Target="../diagrams/quickStyle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5.xml"/><Relationship Id="rId3" Type="http://schemas.openxmlformats.org/officeDocument/2006/relationships/diagramLayout" Target="../diagrams/layout54.xml"/><Relationship Id="rId7" Type="http://schemas.openxmlformats.org/officeDocument/2006/relationships/diagramData" Target="../diagrams/data55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11" Type="http://schemas.microsoft.com/office/2007/relationships/diagramDrawing" Target="../diagrams/drawing55.xml"/><Relationship Id="rId5" Type="http://schemas.openxmlformats.org/officeDocument/2006/relationships/diagramColors" Target="../diagrams/colors54.xml"/><Relationship Id="rId10" Type="http://schemas.openxmlformats.org/officeDocument/2006/relationships/diagramColors" Target="../diagrams/colors55.xml"/><Relationship Id="rId4" Type="http://schemas.openxmlformats.org/officeDocument/2006/relationships/diagramQuickStyle" Target="../diagrams/quickStyle54.xml"/><Relationship Id="rId9" Type="http://schemas.openxmlformats.org/officeDocument/2006/relationships/diagramQuickStyle" Target="../diagrams/quickStyle5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7.xml"/><Relationship Id="rId3" Type="http://schemas.openxmlformats.org/officeDocument/2006/relationships/diagramLayout" Target="../diagrams/layout56.xml"/><Relationship Id="rId7" Type="http://schemas.openxmlformats.org/officeDocument/2006/relationships/diagramData" Target="../diagrams/data57.xml"/><Relationship Id="rId12" Type="http://schemas.openxmlformats.org/officeDocument/2006/relationships/image" Target="../media/image2.jpeg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11" Type="http://schemas.microsoft.com/office/2007/relationships/diagramDrawing" Target="../diagrams/drawing57.xml"/><Relationship Id="rId5" Type="http://schemas.openxmlformats.org/officeDocument/2006/relationships/diagramColors" Target="../diagrams/colors56.xml"/><Relationship Id="rId10" Type="http://schemas.openxmlformats.org/officeDocument/2006/relationships/diagramColors" Target="../diagrams/colors57.xml"/><Relationship Id="rId4" Type="http://schemas.openxmlformats.org/officeDocument/2006/relationships/diagramQuickStyle" Target="../diagrams/quickStyle56.xml"/><Relationship Id="rId9" Type="http://schemas.openxmlformats.org/officeDocument/2006/relationships/diagramQuickStyle" Target="../diagrams/quickStyle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7" Type="http://schemas.openxmlformats.org/officeDocument/2006/relationships/image" Target="../media/image2.jpeg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0.xml"/><Relationship Id="rId3" Type="http://schemas.openxmlformats.org/officeDocument/2006/relationships/diagramLayout" Target="../diagrams/layout59.xml"/><Relationship Id="rId7" Type="http://schemas.openxmlformats.org/officeDocument/2006/relationships/diagramData" Target="../diagrams/data60.xml"/><Relationship Id="rId12" Type="http://schemas.openxmlformats.org/officeDocument/2006/relationships/image" Target="../media/image2.jpeg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11" Type="http://schemas.microsoft.com/office/2007/relationships/diagramDrawing" Target="../diagrams/drawing60.xml"/><Relationship Id="rId5" Type="http://schemas.openxmlformats.org/officeDocument/2006/relationships/diagramColors" Target="../diagrams/colors59.xml"/><Relationship Id="rId10" Type="http://schemas.openxmlformats.org/officeDocument/2006/relationships/diagramColors" Target="../diagrams/colors60.xml"/><Relationship Id="rId4" Type="http://schemas.openxmlformats.org/officeDocument/2006/relationships/diagramQuickStyle" Target="../diagrams/quickStyle59.xml"/><Relationship Id="rId9" Type="http://schemas.openxmlformats.org/officeDocument/2006/relationships/diagramQuickStyle" Target="../diagrams/quickStyle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7.xml"/><Relationship Id="rId5" Type="http://schemas.openxmlformats.org/officeDocument/2006/relationships/diagramQuickStyle" Target="../diagrams/quickStyle67.xml"/><Relationship Id="rId4" Type="http://schemas.openxmlformats.org/officeDocument/2006/relationships/diagramLayout" Target="../diagrams/layout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9.xml"/><Relationship Id="rId5" Type="http://schemas.openxmlformats.org/officeDocument/2006/relationships/diagramQuickStyle" Target="../diagrams/quickStyle69.xml"/><Relationship Id="rId4" Type="http://schemas.openxmlformats.org/officeDocument/2006/relationships/diagramLayout" Target="../diagrams/layout6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0.xml"/><Relationship Id="rId7" Type="http://schemas.microsoft.com/office/2007/relationships/diagramDrawing" Target="../diagrams/drawing7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3.xml"/><Relationship Id="rId3" Type="http://schemas.openxmlformats.org/officeDocument/2006/relationships/diagramLayout" Target="../diagrams/layout72.xml"/><Relationship Id="rId7" Type="http://schemas.openxmlformats.org/officeDocument/2006/relationships/diagramData" Target="../diagrams/data73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11" Type="http://schemas.microsoft.com/office/2007/relationships/diagramDrawing" Target="../diagrams/drawing73.xml"/><Relationship Id="rId5" Type="http://schemas.openxmlformats.org/officeDocument/2006/relationships/diagramColors" Target="../diagrams/colors72.xml"/><Relationship Id="rId10" Type="http://schemas.openxmlformats.org/officeDocument/2006/relationships/diagramColors" Target="../diagrams/colors73.xml"/><Relationship Id="rId4" Type="http://schemas.openxmlformats.org/officeDocument/2006/relationships/diagramQuickStyle" Target="../diagrams/quickStyle72.xml"/><Relationship Id="rId9" Type="http://schemas.openxmlformats.org/officeDocument/2006/relationships/diagramQuickStyle" Target="../diagrams/quickStyle7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5.xml"/><Relationship Id="rId7" Type="http://schemas.microsoft.com/office/2007/relationships/diagramDrawing" Target="../diagrams/drawing7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5.xml"/><Relationship Id="rId5" Type="http://schemas.openxmlformats.org/officeDocument/2006/relationships/diagramQuickStyle" Target="../diagrams/quickStyle75.xml"/><Relationship Id="rId4" Type="http://schemas.openxmlformats.org/officeDocument/2006/relationships/diagramLayout" Target="../diagrams/layout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6.xml"/><Relationship Id="rId7" Type="http://schemas.microsoft.com/office/2007/relationships/diagramDrawing" Target="../diagrams/drawing7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6.xml"/><Relationship Id="rId5" Type="http://schemas.openxmlformats.org/officeDocument/2006/relationships/diagramQuickStyle" Target="../diagrams/quickStyle76.xml"/><Relationship Id="rId4" Type="http://schemas.openxmlformats.org/officeDocument/2006/relationships/diagramLayout" Target="../diagrams/layout7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7.xml"/><Relationship Id="rId7" Type="http://schemas.microsoft.com/office/2007/relationships/diagramDrawing" Target="../diagrams/drawing7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7.xml"/><Relationship Id="rId5" Type="http://schemas.openxmlformats.org/officeDocument/2006/relationships/diagramQuickStyle" Target="../diagrams/quickStyle77.xml"/><Relationship Id="rId4" Type="http://schemas.openxmlformats.org/officeDocument/2006/relationships/diagramLayout" Target="../diagrams/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8.xml"/><Relationship Id="rId7" Type="http://schemas.microsoft.com/office/2007/relationships/diagramDrawing" Target="../diagrams/drawing7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8.xml"/><Relationship Id="rId5" Type="http://schemas.openxmlformats.org/officeDocument/2006/relationships/diagramQuickStyle" Target="../diagrams/quickStyle78.xml"/><Relationship Id="rId4" Type="http://schemas.openxmlformats.org/officeDocument/2006/relationships/diagramLayout" Target="../diagrams/layout7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9.xml"/><Relationship Id="rId7" Type="http://schemas.microsoft.com/office/2007/relationships/diagramDrawing" Target="../diagrams/drawing7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9.xml"/><Relationship Id="rId5" Type="http://schemas.openxmlformats.org/officeDocument/2006/relationships/diagramQuickStyle" Target="../diagrams/quickStyle79.xml"/><Relationship Id="rId4" Type="http://schemas.openxmlformats.org/officeDocument/2006/relationships/diagramLayout" Target="../diagrams/layout7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0.xml"/><Relationship Id="rId7" Type="http://schemas.microsoft.com/office/2007/relationships/diagramDrawing" Target="../diagrams/drawing8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0.xml"/><Relationship Id="rId5" Type="http://schemas.openxmlformats.org/officeDocument/2006/relationships/diagramQuickStyle" Target="../diagrams/quickStyle80.xml"/><Relationship Id="rId4" Type="http://schemas.openxmlformats.org/officeDocument/2006/relationships/diagramLayout" Target="../diagrams/layout8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1.xml"/><Relationship Id="rId7" Type="http://schemas.microsoft.com/office/2007/relationships/diagramDrawing" Target="../diagrams/drawing8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1.xml"/><Relationship Id="rId5" Type="http://schemas.openxmlformats.org/officeDocument/2006/relationships/diagramQuickStyle" Target="../diagrams/quickStyle81.xml"/><Relationship Id="rId4" Type="http://schemas.openxmlformats.org/officeDocument/2006/relationships/diagramLayout" Target="../diagrams/layout8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2.xml"/><Relationship Id="rId7" Type="http://schemas.microsoft.com/office/2007/relationships/diagramDrawing" Target="../diagrams/drawing8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2.xml"/><Relationship Id="rId5" Type="http://schemas.openxmlformats.org/officeDocument/2006/relationships/diagramQuickStyle" Target="../diagrams/quickStyle82.xml"/><Relationship Id="rId4" Type="http://schemas.openxmlformats.org/officeDocument/2006/relationships/diagramLayout" Target="../diagrams/layout8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3.xml"/><Relationship Id="rId7" Type="http://schemas.microsoft.com/office/2007/relationships/diagramDrawing" Target="../diagrams/drawing8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3.xml"/><Relationship Id="rId5" Type="http://schemas.openxmlformats.org/officeDocument/2006/relationships/diagramQuickStyle" Target="../diagrams/quickStyle83.xml"/><Relationship Id="rId4" Type="http://schemas.openxmlformats.org/officeDocument/2006/relationships/diagramLayout" Target="../diagrams/layout8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5.xml"/><Relationship Id="rId3" Type="http://schemas.openxmlformats.org/officeDocument/2006/relationships/diagramLayout" Target="../diagrams/layout84.xml"/><Relationship Id="rId7" Type="http://schemas.openxmlformats.org/officeDocument/2006/relationships/diagramData" Target="../diagrams/data85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11" Type="http://schemas.microsoft.com/office/2007/relationships/diagramDrawing" Target="../diagrams/drawing85.xml"/><Relationship Id="rId5" Type="http://schemas.openxmlformats.org/officeDocument/2006/relationships/diagramColors" Target="../diagrams/colors84.xml"/><Relationship Id="rId10" Type="http://schemas.openxmlformats.org/officeDocument/2006/relationships/diagramColors" Target="../diagrams/colors85.xml"/><Relationship Id="rId4" Type="http://schemas.openxmlformats.org/officeDocument/2006/relationships/diagramQuickStyle" Target="../diagrams/quickStyle84.xml"/><Relationship Id="rId9" Type="http://schemas.openxmlformats.org/officeDocument/2006/relationships/diagramQuickStyle" Target="../diagrams/quickStyle8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7.xml"/><Relationship Id="rId3" Type="http://schemas.openxmlformats.org/officeDocument/2006/relationships/diagramLayout" Target="../diagrams/layout86.xml"/><Relationship Id="rId7" Type="http://schemas.openxmlformats.org/officeDocument/2006/relationships/diagramData" Target="../diagrams/data87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11" Type="http://schemas.microsoft.com/office/2007/relationships/diagramDrawing" Target="../diagrams/drawing87.xml"/><Relationship Id="rId5" Type="http://schemas.openxmlformats.org/officeDocument/2006/relationships/diagramColors" Target="../diagrams/colors86.xml"/><Relationship Id="rId10" Type="http://schemas.openxmlformats.org/officeDocument/2006/relationships/diagramColors" Target="../diagrams/colors87.xml"/><Relationship Id="rId4" Type="http://schemas.openxmlformats.org/officeDocument/2006/relationships/diagramQuickStyle" Target="../diagrams/quickStyle86.xml"/><Relationship Id="rId9" Type="http://schemas.openxmlformats.org/officeDocument/2006/relationships/diagramQuickStyle" Target="../diagrams/quickStyle8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0.xml"/><Relationship Id="rId3" Type="http://schemas.openxmlformats.org/officeDocument/2006/relationships/diagramLayout" Target="../diagrams/layout89.xml"/><Relationship Id="rId7" Type="http://schemas.openxmlformats.org/officeDocument/2006/relationships/diagramData" Target="../diagrams/data90.xml"/><Relationship Id="rId12" Type="http://schemas.openxmlformats.org/officeDocument/2006/relationships/image" Target="../media/image2.jpeg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11" Type="http://schemas.microsoft.com/office/2007/relationships/diagramDrawing" Target="../diagrams/drawing90.xml"/><Relationship Id="rId5" Type="http://schemas.openxmlformats.org/officeDocument/2006/relationships/diagramColors" Target="../diagrams/colors89.xml"/><Relationship Id="rId10" Type="http://schemas.openxmlformats.org/officeDocument/2006/relationships/diagramColors" Target="../diagrams/colors90.xml"/><Relationship Id="rId4" Type="http://schemas.openxmlformats.org/officeDocument/2006/relationships/diagramQuickStyle" Target="../diagrams/quickStyle89.xml"/><Relationship Id="rId9" Type="http://schemas.openxmlformats.org/officeDocument/2006/relationships/diagramQuickStyle" Target="../diagrams/quickStyle9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7" Type="http://schemas.openxmlformats.org/officeDocument/2006/relationships/image" Target="../media/image2.jpeg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7" Type="http://schemas.openxmlformats.org/officeDocument/2006/relationships/image" Target="../media/image2.jpeg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4.xml"/><Relationship Id="rId3" Type="http://schemas.openxmlformats.org/officeDocument/2006/relationships/diagramLayout" Target="../diagrams/layout93.xml"/><Relationship Id="rId7" Type="http://schemas.openxmlformats.org/officeDocument/2006/relationships/diagramData" Target="../diagrams/data94.xml"/><Relationship Id="rId12" Type="http://schemas.openxmlformats.org/officeDocument/2006/relationships/image" Target="../media/image10.png"/><Relationship Id="rId2" Type="http://schemas.openxmlformats.org/officeDocument/2006/relationships/diagramData" Target="../diagrams/data9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3.xml"/><Relationship Id="rId11" Type="http://schemas.microsoft.com/office/2007/relationships/diagramDrawing" Target="../diagrams/drawing94.xml"/><Relationship Id="rId5" Type="http://schemas.openxmlformats.org/officeDocument/2006/relationships/diagramColors" Target="../diagrams/colors93.xml"/><Relationship Id="rId10" Type="http://schemas.openxmlformats.org/officeDocument/2006/relationships/diagramColors" Target="../diagrams/colors94.xml"/><Relationship Id="rId4" Type="http://schemas.openxmlformats.org/officeDocument/2006/relationships/diagramQuickStyle" Target="../diagrams/quickStyle93.xml"/><Relationship Id="rId9" Type="http://schemas.openxmlformats.org/officeDocument/2006/relationships/diagramQuickStyle" Target="../diagrams/quickStyle9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6.xml"/><Relationship Id="rId13" Type="http://schemas.openxmlformats.org/officeDocument/2006/relationships/diagramLayout" Target="../diagrams/layout97.xml"/><Relationship Id="rId3" Type="http://schemas.openxmlformats.org/officeDocument/2006/relationships/diagramLayout" Target="../diagrams/layout95.xml"/><Relationship Id="rId7" Type="http://schemas.openxmlformats.org/officeDocument/2006/relationships/diagramData" Target="../diagrams/data96.xml"/><Relationship Id="rId12" Type="http://schemas.openxmlformats.org/officeDocument/2006/relationships/diagramData" Target="../diagrams/data97.xml"/><Relationship Id="rId17" Type="http://schemas.openxmlformats.org/officeDocument/2006/relationships/image" Target="../media/image10.png"/><Relationship Id="rId2" Type="http://schemas.openxmlformats.org/officeDocument/2006/relationships/diagramData" Target="../diagrams/data95.xml"/><Relationship Id="rId16" Type="http://schemas.microsoft.com/office/2007/relationships/diagramDrawing" Target="../diagrams/drawing9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5.xml"/><Relationship Id="rId11" Type="http://schemas.microsoft.com/office/2007/relationships/diagramDrawing" Target="../diagrams/drawing96.xml"/><Relationship Id="rId5" Type="http://schemas.openxmlformats.org/officeDocument/2006/relationships/diagramColors" Target="../diagrams/colors95.xml"/><Relationship Id="rId15" Type="http://schemas.openxmlformats.org/officeDocument/2006/relationships/diagramColors" Target="../diagrams/colors97.xml"/><Relationship Id="rId10" Type="http://schemas.openxmlformats.org/officeDocument/2006/relationships/diagramColors" Target="../diagrams/colors96.xml"/><Relationship Id="rId4" Type="http://schemas.openxmlformats.org/officeDocument/2006/relationships/diagramQuickStyle" Target="../diagrams/quickStyle95.xml"/><Relationship Id="rId9" Type="http://schemas.openxmlformats.org/officeDocument/2006/relationships/diagramQuickStyle" Target="../diagrams/quickStyle96.xml"/><Relationship Id="rId14" Type="http://schemas.openxmlformats.org/officeDocument/2006/relationships/diagramQuickStyle" Target="../diagrams/quickStyle9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8.xml"/><Relationship Id="rId2" Type="http://schemas.openxmlformats.org/officeDocument/2006/relationships/diagramData" Target="../diagrams/data9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8.xml"/><Relationship Id="rId5" Type="http://schemas.openxmlformats.org/officeDocument/2006/relationships/diagramColors" Target="../diagrams/colors98.xml"/><Relationship Id="rId4" Type="http://schemas.openxmlformats.org/officeDocument/2006/relationships/diagramQuickStyle" Target="../diagrams/quickStyle9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0.xml"/><Relationship Id="rId3" Type="http://schemas.openxmlformats.org/officeDocument/2006/relationships/diagramLayout" Target="../diagrams/layout99.xml"/><Relationship Id="rId7" Type="http://schemas.openxmlformats.org/officeDocument/2006/relationships/diagramData" Target="../diagrams/data100.xml"/><Relationship Id="rId2" Type="http://schemas.openxmlformats.org/officeDocument/2006/relationships/diagramData" Target="../diagrams/data9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9.xml"/><Relationship Id="rId11" Type="http://schemas.microsoft.com/office/2007/relationships/diagramDrawing" Target="../diagrams/drawing100.xml"/><Relationship Id="rId5" Type="http://schemas.openxmlformats.org/officeDocument/2006/relationships/diagramColors" Target="../diagrams/colors99.xml"/><Relationship Id="rId10" Type="http://schemas.openxmlformats.org/officeDocument/2006/relationships/diagramColors" Target="../diagrams/colors100.xml"/><Relationship Id="rId4" Type="http://schemas.openxmlformats.org/officeDocument/2006/relationships/diagramQuickStyle" Target="../diagrams/quickStyle99.xml"/><Relationship Id="rId9" Type="http://schemas.openxmlformats.org/officeDocument/2006/relationships/diagramQuickStyle" Target="../diagrams/quickStyle10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2.xml"/><Relationship Id="rId3" Type="http://schemas.openxmlformats.org/officeDocument/2006/relationships/diagramLayout" Target="../diagrams/layout101.xml"/><Relationship Id="rId7" Type="http://schemas.openxmlformats.org/officeDocument/2006/relationships/diagramData" Target="../diagrams/data10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0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1.xml"/><Relationship Id="rId11" Type="http://schemas.microsoft.com/office/2007/relationships/diagramDrawing" Target="../diagrams/drawing102.xml"/><Relationship Id="rId5" Type="http://schemas.openxmlformats.org/officeDocument/2006/relationships/diagramColors" Target="../diagrams/colors101.xml"/><Relationship Id="rId10" Type="http://schemas.openxmlformats.org/officeDocument/2006/relationships/diagramColors" Target="../diagrams/colors102.xml"/><Relationship Id="rId4" Type="http://schemas.openxmlformats.org/officeDocument/2006/relationships/diagramQuickStyle" Target="../diagrams/quickStyle101.xml"/><Relationship Id="rId9" Type="http://schemas.openxmlformats.org/officeDocument/2006/relationships/diagramQuickStyle" Target="../diagrams/quickStyle10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3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3.xml"/><Relationship Id="rId5" Type="http://schemas.openxmlformats.org/officeDocument/2006/relationships/diagramColors" Target="../diagrams/colors103.xml"/><Relationship Id="rId4" Type="http://schemas.openxmlformats.org/officeDocument/2006/relationships/diagramQuickStyle" Target="../diagrams/quickStyle10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4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4.xml"/><Relationship Id="rId5" Type="http://schemas.openxmlformats.org/officeDocument/2006/relationships/diagramColors" Target="../diagrams/colors104.xml"/><Relationship Id="rId4" Type="http://schemas.openxmlformats.org/officeDocument/2006/relationships/diagramQuickStyle" Target="../diagrams/quickStyle10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5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5.xml"/><Relationship Id="rId5" Type="http://schemas.openxmlformats.org/officeDocument/2006/relationships/diagramColors" Target="../diagrams/colors105.xml"/><Relationship Id="rId4" Type="http://schemas.openxmlformats.org/officeDocument/2006/relationships/diagramQuickStyle" Target="../diagrams/quickStyle10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6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6.xml"/><Relationship Id="rId5" Type="http://schemas.openxmlformats.org/officeDocument/2006/relationships/diagramColors" Target="../diagrams/colors106.xml"/><Relationship Id="rId4" Type="http://schemas.openxmlformats.org/officeDocument/2006/relationships/diagramQuickStyle" Target="../diagrams/quickStyle10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7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7.xml"/><Relationship Id="rId5" Type="http://schemas.openxmlformats.org/officeDocument/2006/relationships/diagramColors" Target="../diagrams/colors107.xml"/><Relationship Id="rId4" Type="http://schemas.openxmlformats.org/officeDocument/2006/relationships/diagramQuickStyle" Target="../diagrams/quickStyle10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8.xml"/><Relationship Id="rId7" Type="http://schemas.openxmlformats.org/officeDocument/2006/relationships/image" Target="../media/image12.png"/><Relationship Id="rId2" Type="http://schemas.openxmlformats.org/officeDocument/2006/relationships/diagramData" Target="../diagrams/data10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8.xml"/><Relationship Id="rId5" Type="http://schemas.openxmlformats.org/officeDocument/2006/relationships/diagramColors" Target="../diagrams/colors108.xml"/><Relationship Id="rId4" Type="http://schemas.openxmlformats.org/officeDocument/2006/relationships/diagramQuickStyle" Target="../diagrams/quickStyle10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0.xml"/><Relationship Id="rId3" Type="http://schemas.openxmlformats.org/officeDocument/2006/relationships/diagramLayout" Target="../diagrams/layout109.xml"/><Relationship Id="rId7" Type="http://schemas.openxmlformats.org/officeDocument/2006/relationships/diagramData" Target="../diagrams/data110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0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9.xml"/><Relationship Id="rId11" Type="http://schemas.microsoft.com/office/2007/relationships/diagramDrawing" Target="../diagrams/drawing110.xml"/><Relationship Id="rId5" Type="http://schemas.openxmlformats.org/officeDocument/2006/relationships/diagramColors" Target="../diagrams/colors109.xml"/><Relationship Id="rId10" Type="http://schemas.openxmlformats.org/officeDocument/2006/relationships/diagramColors" Target="../diagrams/colors110.xml"/><Relationship Id="rId4" Type="http://schemas.openxmlformats.org/officeDocument/2006/relationships/diagramQuickStyle" Target="../diagrams/quickStyle109.xml"/><Relationship Id="rId9" Type="http://schemas.openxmlformats.org/officeDocument/2006/relationships/diagramQuickStyle" Target="../diagrams/quickStyle1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1.xml"/><Relationship Id="rId5" Type="http://schemas.openxmlformats.org/officeDocument/2006/relationships/diagramColors" Target="../diagrams/colors111.xml"/><Relationship Id="rId4" Type="http://schemas.openxmlformats.org/officeDocument/2006/relationships/diagramQuickStyle" Target="../diagrams/quickStyle1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2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2.xml"/><Relationship Id="rId5" Type="http://schemas.openxmlformats.org/officeDocument/2006/relationships/diagramColors" Target="../diagrams/colors112.xml"/><Relationship Id="rId4" Type="http://schemas.openxmlformats.org/officeDocument/2006/relationships/diagramQuickStyle" Target="../diagrams/quickStyle11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4.xml"/><Relationship Id="rId3" Type="http://schemas.openxmlformats.org/officeDocument/2006/relationships/diagramLayout" Target="../diagrams/layout113.xml"/><Relationship Id="rId7" Type="http://schemas.openxmlformats.org/officeDocument/2006/relationships/image" Target="../media/image2.jpeg"/><Relationship Id="rId12" Type="http://schemas.microsoft.com/office/2007/relationships/diagramDrawing" Target="../diagrams/drawing114.xml"/><Relationship Id="rId2" Type="http://schemas.openxmlformats.org/officeDocument/2006/relationships/diagramData" Target="../diagrams/data1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3.xml"/><Relationship Id="rId11" Type="http://schemas.openxmlformats.org/officeDocument/2006/relationships/diagramColors" Target="../diagrams/colors114.xml"/><Relationship Id="rId5" Type="http://schemas.openxmlformats.org/officeDocument/2006/relationships/diagramColors" Target="../diagrams/colors113.xml"/><Relationship Id="rId10" Type="http://schemas.openxmlformats.org/officeDocument/2006/relationships/diagramQuickStyle" Target="../diagrams/quickStyle114.xml"/><Relationship Id="rId4" Type="http://schemas.openxmlformats.org/officeDocument/2006/relationships/diagramQuickStyle" Target="../diagrams/quickStyle113.xml"/><Relationship Id="rId9" Type="http://schemas.openxmlformats.org/officeDocument/2006/relationships/diagramLayout" Target="../diagrams/layout1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5.xml"/><Relationship Id="rId2" Type="http://schemas.openxmlformats.org/officeDocument/2006/relationships/diagramData" Target="../diagrams/data1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5.xml"/><Relationship Id="rId5" Type="http://schemas.openxmlformats.org/officeDocument/2006/relationships/diagramColors" Target="../diagrams/colors115.xml"/><Relationship Id="rId4" Type="http://schemas.openxmlformats.org/officeDocument/2006/relationships/diagramQuickStyle" Target="../diagrams/quickStyle1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6.xml"/><Relationship Id="rId2" Type="http://schemas.openxmlformats.org/officeDocument/2006/relationships/diagramData" Target="../diagrams/data1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6.xml"/><Relationship Id="rId5" Type="http://schemas.openxmlformats.org/officeDocument/2006/relationships/diagramColors" Target="../diagrams/colors116.xml"/><Relationship Id="rId4" Type="http://schemas.openxmlformats.org/officeDocument/2006/relationships/diagramQuickStyle" Target="../diagrams/quickStyle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8.xml"/><Relationship Id="rId13" Type="http://schemas.openxmlformats.org/officeDocument/2006/relationships/diagramLayout" Target="../diagrams/layout119.xml"/><Relationship Id="rId18" Type="http://schemas.openxmlformats.org/officeDocument/2006/relationships/diagramLayout" Target="../diagrams/layout120.xml"/><Relationship Id="rId26" Type="http://schemas.microsoft.com/office/2007/relationships/diagramDrawing" Target="../diagrams/drawing121.xml"/><Relationship Id="rId3" Type="http://schemas.openxmlformats.org/officeDocument/2006/relationships/diagramLayout" Target="../diagrams/layout117.xml"/><Relationship Id="rId21" Type="http://schemas.microsoft.com/office/2007/relationships/diagramDrawing" Target="../diagrams/drawing120.xml"/><Relationship Id="rId7" Type="http://schemas.openxmlformats.org/officeDocument/2006/relationships/diagramData" Target="../diagrams/data118.xml"/><Relationship Id="rId12" Type="http://schemas.openxmlformats.org/officeDocument/2006/relationships/diagramData" Target="../diagrams/data119.xml"/><Relationship Id="rId17" Type="http://schemas.openxmlformats.org/officeDocument/2006/relationships/diagramData" Target="../diagrams/data120.xml"/><Relationship Id="rId25" Type="http://schemas.openxmlformats.org/officeDocument/2006/relationships/diagramColors" Target="../diagrams/colors121.xml"/><Relationship Id="rId2" Type="http://schemas.openxmlformats.org/officeDocument/2006/relationships/diagramData" Target="../diagrams/data117.xml"/><Relationship Id="rId16" Type="http://schemas.microsoft.com/office/2007/relationships/diagramDrawing" Target="../diagrams/drawing119.xml"/><Relationship Id="rId20" Type="http://schemas.openxmlformats.org/officeDocument/2006/relationships/diagramColors" Target="../diagrams/colors12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7.xml"/><Relationship Id="rId11" Type="http://schemas.microsoft.com/office/2007/relationships/diagramDrawing" Target="../diagrams/drawing118.xml"/><Relationship Id="rId24" Type="http://schemas.openxmlformats.org/officeDocument/2006/relationships/diagramQuickStyle" Target="../diagrams/quickStyle121.xml"/><Relationship Id="rId5" Type="http://schemas.openxmlformats.org/officeDocument/2006/relationships/diagramColors" Target="../diagrams/colors117.xml"/><Relationship Id="rId15" Type="http://schemas.openxmlformats.org/officeDocument/2006/relationships/diagramColors" Target="../diagrams/colors119.xml"/><Relationship Id="rId23" Type="http://schemas.openxmlformats.org/officeDocument/2006/relationships/diagramLayout" Target="../diagrams/layout121.xml"/><Relationship Id="rId10" Type="http://schemas.openxmlformats.org/officeDocument/2006/relationships/diagramColors" Target="../diagrams/colors118.xml"/><Relationship Id="rId19" Type="http://schemas.openxmlformats.org/officeDocument/2006/relationships/diagramQuickStyle" Target="../diagrams/quickStyle120.xml"/><Relationship Id="rId4" Type="http://schemas.openxmlformats.org/officeDocument/2006/relationships/diagramQuickStyle" Target="../diagrams/quickStyle117.xml"/><Relationship Id="rId9" Type="http://schemas.openxmlformats.org/officeDocument/2006/relationships/diagramQuickStyle" Target="../diagrams/quickStyle118.xml"/><Relationship Id="rId14" Type="http://schemas.openxmlformats.org/officeDocument/2006/relationships/diagramQuickStyle" Target="../diagrams/quickStyle119.xml"/><Relationship Id="rId22" Type="http://schemas.openxmlformats.org/officeDocument/2006/relationships/diagramData" Target="../diagrams/data12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2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2.xml"/><Relationship Id="rId5" Type="http://schemas.openxmlformats.org/officeDocument/2006/relationships/diagramColors" Target="../diagrams/colors122.xml"/><Relationship Id="rId4" Type="http://schemas.openxmlformats.org/officeDocument/2006/relationships/diagramQuickStyle" Target="../diagrams/quickStyle1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3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3.xml"/><Relationship Id="rId5" Type="http://schemas.openxmlformats.org/officeDocument/2006/relationships/diagramColors" Target="../diagrams/colors123.xml"/><Relationship Id="rId4" Type="http://schemas.openxmlformats.org/officeDocument/2006/relationships/diagramQuickStyle" Target="../diagrams/quickStyle12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4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4.xml"/><Relationship Id="rId5" Type="http://schemas.openxmlformats.org/officeDocument/2006/relationships/diagramColors" Target="../diagrams/colors124.xml"/><Relationship Id="rId4" Type="http://schemas.openxmlformats.org/officeDocument/2006/relationships/diagramQuickStyle" Target="../diagrams/quickStyle1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5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5.xml"/><Relationship Id="rId5" Type="http://schemas.openxmlformats.org/officeDocument/2006/relationships/diagramColors" Target="../diagrams/colors125.xml"/><Relationship Id="rId4" Type="http://schemas.openxmlformats.org/officeDocument/2006/relationships/diagramQuickStyle" Target="../diagrams/quickStyle1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6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6.xml"/><Relationship Id="rId5" Type="http://schemas.openxmlformats.org/officeDocument/2006/relationships/diagramColors" Target="../diagrams/colors126.xml"/><Relationship Id="rId4" Type="http://schemas.openxmlformats.org/officeDocument/2006/relationships/diagramQuickStyle" Target="../diagrams/quickStyle1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7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7.xml"/><Relationship Id="rId5" Type="http://schemas.openxmlformats.org/officeDocument/2006/relationships/diagramColors" Target="../diagrams/colors127.xml"/><Relationship Id="rId4" Type="http://schemas.openxmlformats.org/officeDocument/2006/relationships/diagramQuickStyle" Target="../diagrams/quickStyle12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8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8.xml"/><Relationship Id="rId5" Type="http://schemas.openxmlformats.org/officeDocument/2006/relationships/diagramColors" Target="../diagrams/colors128.xml"/><Relationship Id="rId4" Type="http://schemas.openxmlformats.org/officeDocument/2006/relationships/diagramQuickStyle" Target="../diagrams/quickStyle12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9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9.xml"/><Relationship Id="rId5" Type="http://schemas.openxmlformats.org/officeDocument/2006/relationships/diagramColors" Target="../diagrams/colors129.xml"/><Relationship Id="rId4" Type="http://schemas.openxmlformats.org/officeDocument/2006/relationships/diagramQuickStyle" Target="../diagrams/quickStyle12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0.xml"/><Relationship Id="rId5" Type="http://schemas.openxmlformats.org/officeDocument/2006/relationships/diagramColors" Target="../diagrams/colors130.xml"/><Relationship Id="rId4" Type="http://schemas.openxmlformats.org/officeDocument/2006/relationships/diagramQuickStyle" Target="../diagrams/quickStyle1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1.xml"/><Relationship Id="rId5" Type="http://schemas.openxmlformats.org/officeDocument/2006/relationships/diagramColors" Target="../diagrams/colors131.xml"/><Relationship Id="rId4" Type="http://schemas.openxmlformats.org/officeDocument/2006/relationships/diagramQuickStyle" Target="../diagrams/quickStyle13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2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2.xml"/><Relationship Id="rId5" Type="http://schemas.openxmlformats.org/officeDocument/2006/relationships/diagramColors" Target="../diagrams/colors132.xml"/><Relationship Id="rId4" Type="http://schemas.openxmlformats.org/officeDocument/2006/relationships/diagramQuickStyle" Target="../diagrams/quickStyle13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4.xml"/><Relationship Id="rId3" Type="http://schemas.openxmlformats.org/officeDocument/2006/relationships/diagramLayout" Target="../diagrams/layout133.xml"/><Relationship Id="rId7" Type="http://schemas.openxmlformats.org/officeDocument/2006/relationships/image" Target="../media/image2.jpeg"/><Relationship Id="rId12" Type="http://schemas.microsoft.com/office/2007/relationships/diagramDrawing" Target="../diagrams/drawing134.xml"/><Relationship Id="rId2" Type="http://schemas.openxmlformats.org/officeDocument/2006/relationships/diagramData" Target="../diagrams/data1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3.xml"/><Relationship Id="rId11" Type="http://schemas.openxmlformats.org/officeDocument/2006/relationships/diagramColors" Target="../diagrams/colors134.xml"/><Relationship Id="rId5" Type="http://schemas.openxmlformats.org/officeDocument/2006/relationships/diagramColors" Target="../diagrams/colors133.xml"/><Relationship Id="rId10" Type="http://schemas.openxmlformats.org/officeDocument/2006/relationships/diagramQuickStyle" Target="../diagrams/quickStyle134.xml"/><Relationship Id="rId4" Type="http://schemas.openxmlformats.org/officeDocument/2006/relationships/diagramQuickStyle" Target="../diagrams/quickStyle133.xml"/><Relationship Id="rId9" Type="http://schemas.openxmlformats.org/officeDocument/2006/relationships/diagramLayout" Target="../diagrams/layout13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5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5.xml"/><Relationship Id="rId5" Type="http://schemas.openxmlformats.org/officeDocument/2006/relationships/diagramColors" Target="../diagrams/colors135.xml"/><Relationship Id="rId4" Type="http://schemas.openxmlformats.org/officeDocument/2006/relationships/diagramQuickStyle" Target="../diagrams/quickStyle13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6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6.xml"/><Relationship Id="rId5" Type="http://schemas.openxmlformats.org/officeDocument/2006/relationships/diagramColors" Target="../diagrams/colors136.xml"/><Relationship Id="rId4" Type="http://schemas.openxmlformats.org/officeDocument/2006/relationships/diagramQuickStyle" Target="../diagrams/quickStyle13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7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7.xml"/><Relationship Id="rId5" Type="http://schemas.openxmlformats.org/officeDocument/2006/relationships/diagramColors" Target="../diagrams/colors137.xml"/><Relationship Id="rId4" Type="http://schemas.openxmlformats.org/officeDocument/2006/relationships/diagramQuickStyle" Target="../diagrams/quickStyle13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8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8.xml"/><Relationship Id="rId5" Type="http://schemas.openxmlformats.org/officeDocument/2006/relationships/diagramColors" Target="../diagrams/colors138.xml"/><Relationship Id="rId4" Type="http://schemas.openxmlformats.org/officeDocument/2006/relationships/diagramQuickStyle" Target="../diagrams/quickStyle13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9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9.xml"/><Relationship Id="rId5" Type="http://schemas.openxmlformats.org/officeDocument/2006/relationships/diagramColors" Target="../diagrams/colors139.xml"/><Relationship Id="rId4" Type="http://schemas.openxmlformats.org/officeDocument/2006/relationships/diagramQuickStyle" Target="../diagrams/quickStyle13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0.xml"/><Relationship Id="rId5" Type="http://schemas.openxmlformats.org/officeDocument/2006/relationships/diagramColors" Target="../diagrams/colors140.xml"/><Relationship Id="rId4" Type="http://schemas.openxmlformats.org/officeDocument/2006/relationships/diagramQuickStyle" Target="../diagrams/quickStyle14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1.xml"/><Relationship Id="rId5" Type="http://schemas.openxmlformats.org/officeDocument/2006/relationships/diagramColors" Target="../diagrams/colors141.xml"/><Relationship Id="rId4" Type="http://schemas.openxmlformats.org/officeDocument/2006/relationships/diagramQuickStyle" Target="../diagrams/quickStyle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68573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03512" y="1412776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Atuarial </a:t>
            </a:r>
            <a:r>
              <a:rPr lang="pt-BR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Sustentabilidade dos </a:t>
            </a:r>
            <a:r>
              <a:rPr lang="pt-BR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RPPS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74709" y="5517232"/>
            <a:ext cx="9136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Simone </a:t>
            </a:r>
            <a:r>
              <a:rPr lang="pt-BR" sz="2400" dirty="0" err="1">
                <a:solidFill>
                  <a:schemeClr val="bg1"/>
                </a:solidFill>
              </a:rPr>
              <a:t>Reinholz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err="1">
                <a:solidFill>
                  <a:schemeClr val="bg1"/>
                </a:solidFill>
              </a:rPr>
              <a:t>Velten</a:t>
            </a:r>
            <a:r>
              <a:rPr lang="pt-BR" sz="2400" dirty="0">
                <a:solidFill>
                  <a:schemeClr val="bg1"/>
                </a:solidFill>
              </a:rPr>
              <a:t> – Mestre em Contabilidade e Controladoria  Aplicado ao Setor Público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pt-BR" sz="2400" dirty="0">
                <a:solidFill>
                  <a:schemeClr val="bg1"/>
                </a:solidFill>
              </a:rPr>
              <a:t>Secretaria de Controle Externo de Previdência e </a:t>
            </a:r>
            <a:r>
              <a:rPr lang="pt-BR" sz="2400" dirty="0">
                <a:solidFill>
                  <a:schemeClr val="bg1"/>
                </a:solidFill>
              </a:rPr>
              <a:t>Pessoal – TCE-ES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15827043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563961846"/>
              </p:ext>
            </p:extLst>
          </p:nvPr>
        </p:nvGraphicFramePr>
        <p:xfrm>
          <a:off x="1981200" y="1535113"/>
          <a:ext cx="4040188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Espaço Reservado para Conteúdo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299272"/>
              </p:ext>
            </p:extLst>
          </p:nvPr>
        </p:nvGraphicFramePr>
        <p:xfrm>
          <a:off x="1981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59750029"/>
              </p:ext>
            </p:extLst>
          </p:nvPr>
        </p:nvGraphicFramePr>
        <p:xfrm>
          <a:off x="6169026" y="1535113"/>
          <a:ext cx="4041775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Espaço Reservado para Conteúdo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4863796"/>
              </p:ext>
            </p:extLst>
          </p:nvPr>
        </p:nvGraphicFramePr>
        <p:xfrm>
          <a:off x="6169026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41473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15845941"/>
              </p:ext>
            </p:extLst>
          </p:nvPr>
        </p:nvGraphicFramePr>
        <p:xfrm>
          <a:off x="2150314" y="69726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79776" y="6356351"/>
            <a:ext cx="4176464" cy="365125"/>
          </a:xfrm>
        </p:spPr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Tribunal de Contas do Estado do Espírito Santo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32849" y="1268761"/>
            <a:ext cx="8229600" cy="43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sz="5400" dirty="0">
                <a:latin typeface="French Script MT" pitchFamily="66" charset="0"/>
              </a:rPr>
              <a:t>Simone Reinholz Velten</a:t>
            </a:r>
          </a:p>
          <a:p>
            <a:pPr algn="ctr">
              <a:buNone/>
            </a:pPr>
            <a:r>
              <a:rPr lang="pt-BR" sz="1600" dirty="0"/>
              <a:t> </a:t>
            </a:r>
            <a:r>
              <a:rPr lang="pt-BR" sz="2800" dirty="0"/>
              <a:t>        (27) 3334-7667 </a:t>
            </a:r>
          </a:p>
          <a:p>
            <a:pPr>
              <a:buNone/>
            </a:pPr>
            <a:endParaRPr lang="pt-BR" sz="1800" dirty="0"/>
          </a:p>
          <a:p>
            <a:pPr>
              <a:buNone/>
            </a:pPr>
            <a:endParaRPr lang="pt-BR" sz="1800" dirty="0"/>
          </a:p>
          <a:p>
            <a:pPr>
              <a:buNone/>
            </a:pPr>
            <a:r>
              <a:rPr lang="pt-BR" sz="2800" dirty="0"/>
              <a:t>simone.velten@tce.es.gov.br</a:t>
            </a:r>
          </a:p>
          <a:p>
            <a:pPr>
              <a:buNone/>
            </a:pPr>
            <a:r>
              <a:rPr lang="pt-BR" sz="2800" dirty="0"/>
              <a:t>simone_velten@hotmail.com</a:t>
            </a:r>
          </a:p>
        </p:txBody>
      </p:sp>
      <p:pic>
        <p:nvPicPr>
          <p:cNvPr id="7" name="Imagem 3" descr="telefone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70598" y="2787774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4" descr="e-mail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76120" y="3861048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1621835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2644296"/>
              </p:ext>
            </p:extLst>
          </p:nvPr>
        </p:nvGraphicFramePr>
        <p:xfrm>
          <a:off x="1981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0037407"/>
              </p:ext>
            </p:extLst>
          </p:nvPr>
        </p:nvGraphicFramePr>
        <p:xfrm>
          <a:off x="6172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187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033913836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93570569"/>
              </p:ext>
            </p:extLst>
          </p:nvPr>
        </p:nvGraphicFramePr>
        <p:xfrm>
          <a:off x="1981200" y="1535113"/>
          <a:ext cx="4040188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Art. 69.</a:t>
            </a:r>
            <a:r>
              <a:rPr lang="pt-BR" b="1" dirty="0"/>
              <a:t> </a:t>
            </a:r>
            <a:r>
              <a:rPr lang="pt-BR" dirty="0"/>
              <a:t>O ente da Federação que mantiver ou vier a instituir regime próprio de previdência social para seus servidores conferir-lhe-á caráter contributivo e o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organizará com base em normas de contabilidade e atuária</a:t>
            </a:r>
            <a:r>
              <a:rPr lang="pt-BR" dirty="0"/>
              <a:t> que preservem seu equilíbrio financeiro e atuarial.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80637413"/>
              </p:ext>
            </p:extLst>
          </p:nvPr>
        </p:nvGraphicFramePr>
        <p:xfrm>
          <a:off x="6169026" y="1535113"/>
          <a:ext cx="4041775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Art. 1º Os regimes próprios de previdência social dos servidores públicos da União, dos Estados, do Distrito Federal e dos Municípios, dos militares dos Estados e do Distrito Federal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deverão ser organizados, baseados em normas gerais de contabilidade e atuária</a:t>
            </a:r>
            <a:r>
              <a:rPr lang="pt-BR" dirty="0"/>
              <a:t>, de modo a garantir o seu equilíbrio financeiro e atuarial, observados os seguintes critérios:</a:t>
            </a:r>
          </a:p>
        </p:txBody>
      </p:sp>
    </p:spTree>
    <p:extLst>
      <p:ext uri="{BB962C8B-B14F-4D97-AF65-F5344CB8AC3E}">
        <p14:creationId xmlns:p14="http://schemas.microsoft.com/office/powerpoint/2010/main" val="39633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61138648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74680543"/>
              </p:ext>
            </p:extLst>
          </p:nvPr>
        </p:nvGraphicFramePr>
        <p:xfrm>
          <a:off x="1981200" y="1535113"/>
          <a:ext cx="4040188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Espaço Reservado para Conteúd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2876136"/>
              </p:ext>
            </p:extLst>
          </p:nvPr>
        </p:nvGraphicFramePr>
        <p:xfrm>
          <a:off x="1981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21439494"/>
              </p:ext>
            </p:extLst>
          </p:nvPr>
        </p:nvGraphicFramePr>
        <p:xfrm>
          <a:off x="6169026" y="1535113"/>
          <a:ext cx="4041775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0836341"/>
              </p:ext>
            </p:extLst>
          </p:nvPr>
        </p:nvGraphicFramePr>
        <p:xfrm>
          <a:off x="6169026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1492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7101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2862569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2050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58584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0981400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02664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46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52074590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37983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5761721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4971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09237907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90399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65611996"/>
              </p:ext>
            </p:extLst>
          </p:nvPr>
        </p:nvGraphicFramePr>
        <p:xfrm>
          <a:off x="1981200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240630"/>
              </p:ext>
            </p:extLst>
          </p:nvPr>
        </p:nvGraphicFramePr>
        <p:xfrm>
          <a:off x="1524000" y="1600201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89154269"/>
              </p:ext>
            </p:extLst>
          </p:nvPr>
        </p:nvGraphicFramePr>
        <p:xfrm>
          <a:off x="1981200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651685"/>
              </p:ext>
            </p:extLst>
          </p:nvPr>
        </p:nvGraphicFramePr>
        <p:xfrm>
          <a:off x="1524000" y="1600201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75518963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14784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9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84708907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6589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81184346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48219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9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00557694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55061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4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336367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/>
              <a:t>O Manual de Contabilidade Aplicado ao Setor Público em sua 6ª edição, no título que trata das Provisões, Passivos Contingentes e Ativos Contingentes</a:t>
            </a:r>
            <a:r>
              <a:rPr lang="pt-BR" baseline="30000" dirty="0"/>
              <a:t> </a:t>
            </a:r>
            <a:r>
              <a:rPr lang="pt-BR" dirty="0"/>
              <a:t>, determina que as provisões devem ser reavaliadas na data da apresentação das demonstrações contábeis</a:t>
            </a:r>
            <a:r>
              <a:rPr lang="pt-BR" dirty="0" smtClean="0"/>
              <a:t>:</a:t>
            </a:r>
            <a:endParaRPr lang="en-US" dirty="0" smtClean="0"/>
          </a:p>
          <a:p>
            <a:pPr marL="400050" lvl="1" indent="0" algn="just">
              <a:buNone/>
            </a:pPr>
            <a:endParaRPr lang="en-US" sz="2400" dirty="0"/>
          </a:p>
          <a:p>
            <a:pPr marL="400050" lvl="1" indent="0" algn="just">
              <a:buNone/>
            </a:pPr>
            <a:r>
              <a:rPr lang="pt-BR" sz="2400" dirty="0"/>
              <a:t>As </a:t>
            </a:r>
            <a:r>
              <a:rPr lang="pt-BR" sz="2400" dirty="0"/>
              <a:t>provisões devem ser </a:t>
            </a:r>
            <a:r>
              <a:rPr lang="pt-BR" sz="2400" b="1" u="sng" dirty="0"/>
              <a:t>reavaliadas na data de apresentação das demonstrações contábeis</a:t>
            </a:r>
            <a:r>
              <a:rPr lang="pt-BR" sz="2400" dirty="0"/>
              <a:t> e ajustadas para refletir a melhor estimativa corrente. (</a:t>
            </a:r>
            <a:r>
              <a:rPr lang="pt-BR" sz="2400" dirty="0" err="1"/>
              <a:t>fls</a:t>
            </a:r>
            <a:r>
              <a:rPr lang="pt-BR" sz="2400" dirty="0"/>
              <a:t> .187)</a:t>
            </a:r>
            <a:endParaRPr lang="en-US" sz="2400" dirty="0"/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/>
              <a:t>___________________</a:t>
            </a:r>
          </a:p>
          <a:p>
            <a:pPr marL="0" indent="0" algn="just">
              <a:buNone/>
            </a:pPr>
            <a:r>
              <a:rPr lang="pt-BR" sz="2200" dirty="0"/>
              <a:t>Portaria </a:t>
            </a:r>
            <a:r>
              <a:rPr lang="pt-BR" sz="2200" dirty="0"/>
              <a:t>STN nº. 700, de 10 de dezembro de 2014. Edição válida a partir do exercício de 2015</a:t>
            </a:r>
            <a:r>
              <a:rPr lang="pt-BR" sz="2200" dirty="0"/>
              <a:t>. Subtítulo</a:t>
            </a:r>
            <a:r>
              <a:rPr lang="pt-BR" sz="2200" dirty="0"/>
              <a:t>: 9.2.2.2. Reconhecimento de Provisão Atuarial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59525458"/>
              </p:ext>
            </p:extLst>
          </p:nvPr>
        </p:nvGraphicFramePr>
        <p:xfrm>
          <a:off x="1981200" y="26977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37489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38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61922549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67801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Periodicidade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I</a:t>
            </a:r>
            <a:r>
              <a:rPr lang="pt-BR" dirty="0"/>
              <a:t> - realização de </a:t>
            </a:r>
            <a:r>
              <a:rPr lang="pt-BR" b="1" dirty="0">
                <a:solidFill>
                  <a:srgbClr val="FF0000"/>
                </a:solidFill>
              </a:rPr>
              <a:t>avaliação atuarial </a:t>
            </a:r>
            <a:r>
              <a:rPr lang="pt-BR" dirty="0"/>
              <a:t>inicial e </a:t>
            </a:r>
            <a:r>
              <a:rPr lang="pt-BR" b="1" dirty="0">
                <a:solidFill>
                  <a:srgbClr val="FF0000"/>
                </a:solidFill>
              </a:rPr>
              <a:t>em cada balanço</a:t>
            </a:r>
            <a:r>
              <a:rPr lang="pt-BR" dirty="0"/>
              <a:t> utilizando-se parâmetros gerais, para a organização e revisão do plano de custeio e benefícios; </a:t>
            </a:r>
            <a:endParaRPr lang="pt-BR" dirty="0" smtClean="0"/>
          </a:p>
          <a:p>
            <a:pPr marL="0" indent="0" algn="r">
              <a:buNone/>
            </a:pPr>
            <a:r>
              <a:rPr lang="pt-BR" sz="2000" dirty="0"/>
              <a:t>(Art. 1º da Lei Federal nº. 9.717/98)</a:t>
            </a:r>
            <a:endParaRPr lang="pt-BR" sz="20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1248233"/>
              </p:ext>
            </p:extLst>
          </p:nvPr>
        </p:nvGraphicFramePr>
        <p:xfrm>
          <a:off x="6521896" y="1340769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20102637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29082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975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60663059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21114"/>
              </p:ext>
            </p:extLst>
          </p:nvPr>
        </p:nvGraphicFramePr>
        <p:xfrm>
          <a:off x="1631504" y="1600200"/>
          <a:ext cx="8856984" cy="457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404665"/>
            <a:ext cx="9003844" cy="5721499"/>
          </a:xfrm>
        </p:spPr>
      </p:pic>
    </p:spTree>
    <p:extLst>
      <p:ext uri="{BB962C8B-B14F-4D97-AF65-F5344CB8AC3E}">
        <p14:creationId xmlns:p14="http://schemas.microsoft.com/office/powerpoint/2010/main" val="42300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54" y="332657"/>
            <a:ext cx="8919327" cy="5793507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2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17391709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/>
              <a:t>LUGOCH e SILVA (2014), fls. 163, esclarecem que a </a:t>
            </a:r>
            <a:r>
              <a:rPr lang="pt-BR" b="1" u="sng" dirty="0"/>
              <a:t>base de dados cadastral é a principal informação do estudo atuarial</a:t>
            </a:r>
            <a:r>
              <a:rPr lang="pt-BR" dirty="0"/>
              <a:t>, e que essa ação ainda é relegada por muitos entes </a:t>
            </a:r>
            <a:r>
              <a:rPr lang="pt-BR" dirty="0" smtClean="0"/>
              <a:t>públicos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2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6593105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A </a:t>
            </a:r>
            <a:r>
              <a:rPr lang="pt-BR" b="1" u="sng" dirty="0"/>
              <a:t>base de dados cadastrais</a:t>
            </a:r>
            <a:r>
              <a:rPr lang="pt-BR" dirty="0"/>
              <a:t> é a </a:t>
            </a:r>
            <a:r>
              <a:rPr lang="pt-BR" b="1" u="sng" dirty="0"/>
              <a:t>principal informação para o Estudo Atuarial</a:t>
            </a:r>
            <a:r>
              <a:rPr lang="pt-BR" dirty="0"/>
              <a:t>, ela deve conter o máximo de informações possíveis sobre os servidores e seus dependentes, sobre a sua vida funcional e carreira, bem como, outros que permitam entender e acompanhar a necessidade previdenciária de cada servidor.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2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88249357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De modo geral conhecer o servidor público e adequar o seu cadastro previdenciário, embora seja fundamental,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uma questão ainda muito relegada pelos Entes Públicos</a:t>
            </a:r>
            <a:r>
              <a:rPr lang="pt-BR" dirty="0"/>
              <a:t>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De </a:t>
            </a:r>
            <a:r>
              <a:rPr lang="pt-BR" dirty="0"/>
              <a:t>modo geral, </a:t>
            </a:r>
            <a:r>
              <a:rPr lang="pt-BR" b="1" u="sng" dirty="0"/>
              <a:t>cadastros dinâmicos inter-relacionais e, sistematicamente, alimentados, não se constituem como a regra geral</a:t>
            </a:r>
            <a:r>
              <a:rPr lang="pt-BR" dirty="0"/>
              <a:t>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Os </a:t>
            </a:r>
            <a:r>
              <a:rPr lang="pt-BR" dirty="0"/>
              <a:t>entes e as suas áreas de gestão de pessoas se preocupam muito com os controles formais, mas muito pouco com os sistemas de pessoal.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2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5365812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Como exemplo, </a:t>
            </a:r>
            <a:r>
              <a:rPr lang="pt-BR" b="1" u="sng" dirty="0"/>
              <a:t>podemos destacar a quase ausência de dados sobre a vida laboral anterior a entrada no serviço público</a:t>
            </a:r>
            <a:r>
              <a:rPr lang="pt-BR" dirty="0"/>
              <a:t>. Na maioria dos entes, embora a idade média de entrada do servidor no serviço público seja em torno de 37 anos, são poucos os que exigem a documentação comprobatória, previa a posse do servidor, </a:t>
            </a:r>
            <a:r>
              <a:rPr lang="pt-BR" b="1" u="sng" dirty="0"/>
              <a:t>ou quando exigem estes dados não são alimentados nos sistemas</a:t>
            </a:r>
            <a:r>
              <a:rPr lang="pt-BR" dirty="0"/>
              <a:t>. </a:t>
            </a:r>
            <a:r>
              <a:rPr lang="pt-BR" b="1" dirty="0"/>
              <a:t>[</a:t>
            </a:r>
            <a:r>
              <a:rPr lang="pt-BR" b="1" dirty="0" err="1"/>
              <a:t>g.n</a:t>
            </a:r>
            <a:r>
              <a:rPr lang="pt-BR" b="1" dirty="0"/>
              <a:t>]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39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err="1"/>
              <a:t>Dutzmann</a:t>
            </a:r>
            <a:r>
              <a:rPr lang="pt-BR" dirty="0"/>
              <a:t>, citado por Graça (2008, fls. 16), esclarece que é </a:t>
            </a:r>
            <a:r>
              <a:rPr lang="pt-BR" b="1" u="sng" dirty="0"/>
              <a:t>requisito essencial para realização de um bom estudo atuarial a qualidade da base de dados</a:t>
            </a:r>
            <a:r>
              <a:rPr lang="pt-BR" dirty="0"/>
              <a:t>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1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Segundo </a:t>
            </a:r>
            <a:r>
              <a:rPr lang="pt-BR" dirty="0" err="1"/>
              <a:t>Duztzmann</a:t>
            </a:r>
            <a:r>
              <a:rPr lang="pt-BR" dirty="0"/>
              <a:t> </a:t>
            </a:r>
            <a:r>
              <a:rPr lang="pt-BR" b="1" u="sng" dirty="0"/>
              <a:t>a realização de um bom cálculo atuarial </a:t>
            </a:r>
            <a:r>
              <a:rPr lang="pt-BR" dirty="0"/>
              <a:t>envolve alguns procedimentos. Em </a:t>
            </a:r>
            <a:r>
              <a:rPr lang="pt-BR" b="1" u="sng" dirty="0"/>
              <a:t>primeiro lugar o levantamento do banco de dados,</a:t>
            </a:r>
            <a:r>
              <a:rPr lang="pt-BR" dirty="0"/>
              <a:t> com informações tais como salário, tempo de RPPS, idade dos segurados e do cônjuge, e idade dos filhos. É </a:t>
            </a:r>
            <a:r>
              <a:rPr lang="pt-BR" b="1" u="sng" dirty="0"/>
              <a:t>preciso analisar a consistência desse banco de dados, o que implica verificar a sua veracidade e a qualidade das informações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7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Conforme </a:t>
            </a:r>
            <a:r>
              <a:rPr lang="pt-BR" dirty="0" err="1"/>
              <a:t>Duztzmann</a:t>
            </a:r>
            <a:r>
              <a:rPr lang="pt-BR" dirty="0"/>
              <a:t>, apuradas as inconsistências, o banco de dados retorna ao RPPS, que deve resolvê-las.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Por </a:t>
            </a:r>
            <a:r>
              <a:rPr lang="pt-BR" dirty="0"/>
              <a:t>exemplo, aparece no processo de análise um salário abaixo do mínimo legal. É uma situação que deve ser corrigida.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1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35606045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18834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235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087345" cy="612616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 tábua de mortalidade do IBGE </a:t>
            </a:r>
            <a:r>
              <a:rPr lang="pt-BR" b="1" u="sng" dirty="0"/>
              <a:t>é elaborada levando-se em consideração a população em geral (IBGE, 2010b),</a:t>
            </a:r>
            <a:r>
              <a:rPr lang="pt-BR" dirty="0"/>
              <a:t> com todos os estados e municípios brasileiros, incluídas aí partes da população que não possuem ocupação, sem condições de acesso adequado à saúde ou mesmo saneamento básico em suas moradias.</a:t>
            </a:r>
          </a:p>
        </p:txBody>
      </p:sp>
    </p:spTree>
    <p:extLst>
      <p:ext uri="{BB962C8B-B14F-4D97-AF65-F5344CB8AC3E}">
        <p14:creationId xmlns:p14="http://schemas.microsoft.com/office/powerpoint/2010/main" val="32988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É de se imaginar que as condições de longevidade, específicas a servidores públicos de entes com alguma estrutura social, </a:t>
            </a:r>
            <a:r>
              <a:rPr lang="pt-BR" b="1" u="sng" dirty="0"/>
              <a:t>sejam maiores que a média geral brasileira</a:t>
            </a:r>
            <a:r>
              <a:rPr lang="pt-BR" dirty="0"/>
              <a:t>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[...]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44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406538"/>
              </p:ext>
            </p:extLst>
          </p:nvPr>
        </p:nvGraphicFramePr>
        <p:xfrm>
          <a:off x="2855640" y="2060849"/>
          <a:ext cx="5976664" cy="2415742"/>
        </p:xfrm>
        <a:graphic>
          <a:graphicData uri="http://schemas.openxmlformats.org/drawingml/2006/table">
            <a:tbl>
              <a:tblPr firstRow="1" firstCol="1" bandRow="1"/>
              <a:tblGrid>
                <a:gridCol w="1148034"/>
                <a:gridCol w="2075885"/>
                <a:gridCol w="2752745"/>
              </a:tblGrid>
              <a:tr h="34510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"/>
                          <a:ea typeface="Calibri"/>
                          <a:cs typeface="Arial"/>
                        </a:rPr>
                        <a:t>Tabela 2 - Comparativo entre tábuas biométricas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"/>
                          <a:ea typeface="Calibri"/>
                          <a:cs typeface="Arial"/>
                        </a:rPr>
                        <a:t>Idade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"/>
                          <a:ea typeface="Calibri"/>
                          <a:cs typeface="Arial"/>
                        </a:rPr>
                        <a:t>Tábua Biométrica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"/>
                          <a:ea typeface="Calibri"/>
                          <a:cs typeface="Arial"/>
                        </a:rPr>
                        <a:t>Expectativa de Sobrevida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55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IBGE – 09, MF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25,0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55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BR-EMSmt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27,1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55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AT-83, M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26,8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55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AT-2000, M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  <a:ea typeface="Calibri"/>
                          <a:cs typeface="Arial"/>
                        </a:rPr>
                        <a:t>28,9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0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Fonte</a:t>
                      </a: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: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Arial"/>
                        </a:rPr>
                        <a:t> MPS, SUSEP, Society of Actuaries (SOA). </a:t>
                      </a:r>
                      <a:r>
                        <a:rPr lang="pt-BR" sz="1400" dirty="0">
                          <a:effectLst/>
                          <a:latin typeface="Arial"/>
                          <a:ea typeface="Calibri"/>
                          <a:cs typeface="Arial"/>
                        </a:rPr>
                        <a:t>Elaboração: autores</a:t>
                      </a:r>
                      <a:endParaRPr lang="pt-B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[...]</a:t>
            </a:r>
          </a:p>
          <a:p>
            <a:pPr marL="0" indent="0" algn="just">
              <a:buNone/>
            </a:pPr>
            <a:r>
              <a:rPr lang="pt-BR" dirty="0"/>
              <a:t>De acordo com os testes técnicos sobre os cadastros disponibilizados, sugere-se </a:t>
            </a:r>
            <a:r>
              <a:rPr lang="pt-BR" b="1" u="sng" dirty="0"/>
              <a:t>que a tábua de Mortalidade AT-2000, M agravada em um ano é a que melhor pode representar a expectativa de sobrevida dos servidores segurados do RPPS do Rio Grande do Sul</a:t>
            </a:r>
            <a:r>
              <a:rPr lang="pt-BR" dirty="0"/>
              <a:t>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/>
              <a:t>pág. 286) [</a:t>
            </a:r>
            <a:r>
              <a:rPr lang="pt-BR" i="1" dirty="0"/>
              <a:t>grifo nosso]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83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4097214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1791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853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Com intuito de </a:t>
            </a:r>
            <a:r>
              <a:rPr lang="pt-BR" b="1" u="sng" dirty="0"/>
              <a:t>estimar o índice de crescimento real das remunerações</a:t>
            </a:r>
            <a:r>
              <a:rPr lang="pt-BR" dirty="0"/>
              <a:t> dos servidores ativos ao longo do período laboral e, consequentemente, verificar se a utilização do parâmetro mínimo exigido pela legislação é adequada à realidade do RPPS gaúcho, </a:t>
            </a:r>
            <a:r>
              <a:rPr lang="pt-BR" b="1" u="sng" dirty="0"/>
              <a:t>elaborou-se estudo sobre a base cadastral dos servidores do estado do Rio Grande do Sul.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/>
              <a:t>Para se obter o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crescimento médio salarial</a:t>
            </a:r>
            <a:r>
              <a:rPr lang="pt-BR" dirty="0"/>
              <a:t>, utilizaram-se as remunerações dos cargos efetivos das categorias acima listadas [quadro geral, técnicos científicos, magistério, policia civil, SUSEPE, demais] em dois momentos: 2002 e 2012.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Neste </a:t>
            </a:r>
            <a:r>
              <a:rPr lang="pt-BR" dirty="0"/>
              <a:t>lapso temporal de 10 anos, considerou-se que</a:t>
            </a:r>
            <a:r>
              <a:rPr lang="pt-BR" dirty="0" smtClean="0"/>
              <a:t>:</a:t>
            </a:r>
          </a:p>
          <a:p>
            <a:pPr marL="914400" lvl="1" indent="-514350" algn="just">
              <a:buAutoNum type="alphaLcParenBoth"/>
            </a:pPr>
            <a:r>
              <a:rPr lang="pt-BR" dirty="0" smtClean="0"/>
              <a:t>os </a:t>
            </a:r>
            <a:r>
              <a:rPr lang="pt-BR" dirty="0"/>
              <a:t>servidores obtiveram 3 triênios; </a:t>
            </a:r>
            <a:endParaRPr lang="pt-BR" dirty="0" smtClean="0"/>
          </a:p>
          <a:p>
            <a:pPr marL="914400" lvl="1" indent="-514350" algn="just">
              <a:buAutoNum type="alphaLcParenBoth"/>
            </a:pPr>
            <a:r>
              <a:rPr lang="pt-BR" dirty="0" smtClean="0"/>
              <a:t>a </a:t>
            </a:r>
            <a:r>
              <a:rPr lang="pt-BR" dirty="0"/>
              <a:t>progressão da carreira foi proporcional ao tempo decorrido e ao período total do cargo para fins de aposentação.</a:t>
            </a:r>
          </a:p>
          <a:p>
            <a:pPr marL="400050" lvl="1" indent="0">
              <a:buNone/>
            </a:pPr>
            <a:r>
              <a:rPr lang="pt-BR" dirty="0"/>
              <a:t>[...]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5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Para obter o </a:t>
            </a:r>
            <a:r>
              <a:rPr lang="pt-BR" b="1" u="sng" dirty="0"/>
              <a:t>crescimento real salarial médio das categorias eleitas</a:t>
            </a:r>
            <a:r>
              <a:rPr lang="pt-BR" dirty="0"/>
              <a:t>, utilizaram-se os índices de crescimento por categoria (demonstrados na Tabela 7), ponderados pelo número de servidores que compõem cada uma delas (expostos na Tabela 6), o </a:t>
            </a:r>
            <a:r>
              <a:rPr lang="pt-BR" b="1" u="sng" dirty="0"/>
              <a:t>que resultou em 4,59% ao ano.</a:t>
            </a:r>
            <a:r>
              <a:rPr lang="pt-BR" dirty="0"/>
              <a:t>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Ressalta-se </a:t>
            </a:r>
            <a:r>
              <a:rPr lang="pt-BR" dirty="0"/>
              <a:t>que esse índice refere-se ao crescimento real salarial médio dos servidores públicos civis do RPPS do Rio Grande do Sul, </a:t>
            </a:r>
            <a:r>
              <a:rPr lang="pt-BR" b="1" u="sng" dirty="0"/>
              <a:t>e não deve ser aplicado diretamente em outros RPPS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1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err="1"/>
              <a:t>Caldart</a:t>
            </a:r>
            <a:r>
              <a:rPr lang="pt-BR" dirty="0"/>
              <a:t> </a:t>
            </a:r>
            <a:r>
              <a:rPr lang="pt-BR" i="1" dirty="0"/>
              <a:t>et al.</a:t>
            </a:r>
            <a:r>
              <a:rPr lang="pt-BR" dirty="0"/>
              <a:t>(2014, p. 292) concluíram que: “como foi demonstrado no decorrer do estudo, a escolha dos parâmetros tábua de mortalidade IBGE-09 e crescimento real salarial de 1% ao ano </a:t>
            </a:r>
            <a:r>
              <a:rPr lang="pt-BR" b="1" i="1" dirty="0"/>
              <a:t>não reflete a atual realidade</a:t>
            </a:r>
            <a:r>
              <a:rPr lang="pt-BR" dirty="0"/>
              <a:t> enfrentada pelo fundo de previdência do estado do Rio Grande do Sul, </a:t>
            </a:r>
            <a:r>
              <a:rPr lang="pt-BR" b="1" i="1" u="sng" dirty="0"/>
              <a:t>entretanto resulta num menor déficit previdenciário para o RPPS gaúcho</a:t>
            </a:r>
            <a:r>
              <a:rPr lang="pt-BR" dirty="0"/>
              <a:t>”. (</a:t>
            </a:r>
            <a:r>
              <a:rPr lang="pt-BR" dirty="0" err="1"/>
              <a:t>g.n</a:t>
            </a:r>
            <a:r>
              <a:rPr lang="pt-BR" dirty="0"/>
              <a:t>.)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0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96628832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O </a:t>
            </a:r>
            <a:r>
              <a:rPr lang="pt-BR" b="1" u="sng" dirty="0"/>
              <a:t>estudo atuarial deve ser dinâmico e atualizado</a:t>
            </a:r>
            <a:r>
              <a:rPr lang="pt-BR" dirty="0"/>
              <a:t>, sendo assim,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realizado anualmente</a:t>
            </a:r>
            <a:r>
              <a:rPr lang="pt-BR" dirty="0"/>
              <a:t>, a fim de sensibilizar os segurados e o Ente federativo que patrocinam, via contribuição, seus planos de benefícios </a:t>
            </a:r>
            <a:r>
              <a:rPr lang="pt-BR" b="1" u="sng" dirty="0"/>
              <a:t>para a necessidade de tomada de conhecimento</a:t>
            </a:r>
            <a:r>
              <a:rPr lang="pt-BR" dirty="0"/>
              <a:t> e, a partir deste, </a:t>
            </a:r>
            <a:r>
              <a:rPr lang="pt-BR" b="1" u="sng" dirty="0"/>
              <a:t>das decisões que permitam estabelecer as adequadas medidas com vistas ao atendimento do objetivo institucional de um RPPS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47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64731"/>
              </p:ext>
            </p:extLst>
          </p:nvPr>
        </p:nvGraphicFramePr>
        <p:xfrm>
          <a:off x="1775519" y="1700807"/>
          <a:ext cx="8280922" cy="2863415"/>
        </p:xfrm>
        <a:graphic>
          <a:graphicData uri="http://schemas.openxmlformats.org/drawingml/2006/table">
            <a:tbl>
              <a:tblPr firstRow="1" firstCol="1" bandRow="1"/>
              <a:tblGrid>
                <a:gridCol w="2986706"/>
                <a:gridCol w="1778967"/>
                <a:gridCol w="1780223"/>
                <a:gridCol w="1735026"/>
              </a:tblGrid>
              <a:tr h="35792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/>
                          <a:ea typeface="Calibri"/>
                          <a:cs typeface="Arial"/>
                        </a:rPr>
                        <a:t>Tabela 10 - Efeito Individual pela mudança de parâmetros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5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/>
                          <a:ea typeface="Calibri"/>
                          <a:cs typeface="Arial"/>
                        </a:rPr>
                        <a:t>Item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/>
                          <a:ea typeface="Calibri"/>
                          <a:cs typeface="Arial"/>
                        </a:rPr>
                        <a:t>Parâmetro Inicial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/>
                          <a:ea typeface="Calibri"/>
                          <a:cs typeface="Arial"/>
                        </a:rPr>
                        <a:t>Novo Parâmetro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/>
                          <a:ea typeface="Calibri"/>
                          <a:cs typeface="Arial"/>
                        </a:rPr>
                        <a:t>Acréscimo no Déficit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7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Tábua de Mortalidade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IBGE-09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AT-2000 (+1)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18,17%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Crescimento Salarial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1,00%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4,59%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98,30%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Taxa de Juros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6,00%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4,50%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174,82%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27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/>
                          <a:ea typeface="Calibri"/>
                          <a:cs typeface="Arial"/>
                        </a:rPr>
                        <a:t>Elaboração:</a:t>
                      </a:r>
                      <a:r>
                        <a:rPr lang="pt-BR" sz="1800">
                          <a:effectLst/>
                          <a:latin typeface="Arial"/>
                          <a:ea typeface="Calibri"/>
                          <a:cs typeface="Arial"/>
                        </a:rPr>
                        <a:t> autores</a:t>
                      </a:r>
                      <a:endParaRPr lang="pt-BR" sz="2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7927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Caldart</a:t>
                      </a:r>
                      <a:r>
                        <a:rPr lang="pt-BR" sz="1800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1800" i="1" dirty="0">
                          <a:effectLst/>
                          <a:latin typeface="Arial"/>
                          <a:ea typeface="Calibri"/>
                          <a:cs typeface="Arial"/>
                        </a:rPr>
                        <a:t>et al.</a:t>
                      </a:r>
                      <a:r>
                        <a:rPr lang="pt-BR" sz="1800" dirty="0">
                          <a:effectLst/>
                          <a:latin typeface="Arial"/>
                          <a:ea typeface="Calibri"/>
                          <a:cs typeface="Arial"/>
                        </a:rPr>
                        <a:t>(2014, p. 289)</a:t>
                      </a:r>
                      <a:endParaRPr lang="pt-BR" sz="2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8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/>
              <a:t>A </a:t>
            </a:r>
            <a:r>
              <a:rPr lang="pt-BR" b="1" u="sng" dirty="0"/>
              <a:t>escolha de premissas e hipóteses atuariais</a:t>
            </a:r>
            <a:r>
              <a:rPr lang="pt-BR" dirty="0"/>
              <a:t> para a modelagem do plano de benefícios a serem utilizadas no cálculo do custo previdenciário, devem ser muito bem fundamentadas, </a:t>
            </a:r>
            <a:r>
              <a:rPr lang="pt-BR" b="1" u="sng" dirty="0"/>
              <a:t>e se apresentarem aderentes à massa de servidores do plano de previdência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7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utilização de dados relativos à realidade dos servidores, do serviço público e da realidade de remuneração do servidor, </a:t>
            </a:r>
            <a:r>
              <a:rPr lang="pt-BR" b="1" u="sng" dirty="0"/>
              <a:t>deve ser a principal condição do plano</a:t>
            </a:r>
            <a:r>
              <a:rPr lang="pt-BR" dirty="0"/>
              <a:t>, de </a:t>
            </a:r>
            <a:r>
              <a:rPr lang="pt-BR" b="1" u="sng" dirty="0"/>
              <a:t>modo que hipóteses padrões ou constituídas por médias e análises externas a massa de participantes, só sejam </a:t>
            </a:r>
            <a:r>
              <a:rPr lang="pt-BR" b="1" u="sng" dirty="0">
                <a:solidFill>
                  <a:srgbClr val="FF0000"/>
                </a:solidFill>
              </a:rPr>
              <a:t>adotadas em última hipótese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b="1" u="sng" dirty="0"/>
              <a:t>Por trás de cada avaliação atuarial existe um banco de dados sólido</a:t>
            </a:r>
            <a:r>
              <a:rPr lang="pt-BR" dirty="0"/>
              <a:t>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construção da base estatística deve estar alinhada com a metodologia do modelo que o atuário tem a intenção de utilizar</a:t>
            </a:r>
            <a:r>
              <a:rPr lang="pt-BR" dirty="0" smtClean="0"/>
              <a:t>.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26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u="sng" dirty="0" smtClean="0"/>
              <a:t>As </a:t>
            </a:r>
            <a:r>
              <a:rPr lang="pt-BR" b="1" u="sng" dirty="0"/>
              <a:t>fontes de informações precisam ser bem conhecidas, de modo a inserir uma visão critica da extensão e qualidade dos dados, e o atuário precisa determinar um processo pelo qual a suficiência e a confiabilidade do banco de dados possam ser verificadas</a:t>
            </a:r>
            <a:r>
              <a:rPr lang="pt-BR" dirty="0"/>
              <a:t>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Em </a:t>
            </a:r>
            <a:r>
              <a:rPr lang="pt-BR" dirty="0"/>
              <a:t>alguns casos, quando as informações são incompletas ou contêm um alto grau de incerteza,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julgamentos severos por parte do atuário serão necessários.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/>
              <a:t>Modelar a futura situação financeira de um plano de previdência social </a:t>
            </a:r>
            <a:r>
              <a:rPr lang="pt-BR" b="1" u="sng" dirty="0"/>
              <a:t>exige uma serie de informações que descrevem modelos variáveis e as regras do plano.</a:t>
            </a:r>
            <a:r>
              <a:rPr lang="pt-BR" dirty="0"/>
              <a:t>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3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8964488" cy="612616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84326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01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41988563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61830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57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58013547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Art. 6º Para as avaliações e reavaliações atuariais deverão ser utilizadas as Tábuas Biométricas Referenciais para projeção dos aspectos biométricos dos segurados e de seus dependentes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adequadas à respectiva massa, </a:t>
            </a:r>
            <a:r>
              <a:rPr lang="pt-BR" dirty="0"/>
              <a:t>desde que não indiquem obrigações inferiores às </a:t>
            </a:r>
            <a:r>
              <a:rPr lang="pt-BR" dirty="0" smtClean="0"/>
              <a:t>alcançadas </a:t>
            </a:r>
            <a:r>
              <a:rPr lang="pt-BR" dirty="0"/>
              <a:t>pelas seguintes tábuas: 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...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89981395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78978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545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3894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29489727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/>
              <a:t>Art. 9º A </a:t>
            </a:r>
            <a:r>
              <a:rPr lang="pt-BR" b="1" dirty="0">
                <a:solidFill>
                  <a:srgbClr val="FF0000"/>
                </a:solidFill>
              </a:rPr>
              <a:t>taxa real de juros </a:t>
            </a:r>
            <a:r>
              <a:rPr lang="pt-BR" dirty="0"/>
              <a:t>utilizada na avaliação atuarial deverá ter como referência a meta estabelecida para as aplicações dos recursos do RPPS na Política de Investimentos do RPPS,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limitada ao máximo de 6% (seis por cento) ao ano. </a:t>
            </a:r>
            <a:endPara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3723163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/>
              <a:t>Parágrafo único. É vedada a utilização de eventual perspectiva de ganho real superior ao limite de 6% (seis por cento) ao ano como fundamento para cobertura de déficit atuarial.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981200" y="-9939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Poderão ser computados, na avaliação atuarial, os valores a receber em virtude da compensação previdenciária pelo RPPS que, na condição de regime instituidor,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possua convênio ou acordo de cooperação técnica em vigor para operacionalização da compensação previdenciária com os regimes de origem</a:t>
            </a:r>
            <a:r>
              <a:rPr lang="pt-BR" dirty="0"/>
              <a:t>.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6221"/>
              </p:ext>
            </p:extLst>
          </p:nvPr>
        </p:nvGraphicFramePr>
        <p:xfrm>
          <a:off x="6672064" y="2564904"/>
          <a:ext cx="332271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Portaria MPS nº. 403/2008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80" y="1124744"/>
            <a:ext cx="1358280" cy="13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775520" y="0"/>
          <a:ext cx="878497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31504" y="1600201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O cálculo do valor da compensação previdenciária a receber pelo RPPS que tenha formalizado acordo de cooperação técnica ou convênio,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deverá estar fundamentado em base cadastral atualizada, completa e consistente</a:t>
            </a:r>
            <a:r>
              <a:rPr lang="pt-BR" dirty="0"/>
              <a:t>, inclusive no que se refere ao </a:t>
            </a:r>
            <a:r>
              <a:rPr lang="pt-B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de contribuição do segurado para o regime de </a:t>
            </a:r>
            <a:r>
              <a:rPr 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origem.</a:t>
            </a:r>
            <a:endParaRPr lang="pt-BR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0286511"/>
              </p:ext>
            </p:extLst>
          </p:nvPr>
        </p:nvGraphicFramePr>
        <p:xfrm>
          <a:off x="6384032" y="1484784"/>
          <a:ext cx="4283968" cy="280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Portaria MPS nº. 403/2008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975608603"/>
              </p:ext>
            </p:extLst>
          </p:nvPr>
        </p:nvGraphicFramePr>
        <p:xfrm>
          <a:off x="6528048" y="4869161"/>
          <a:ext cx="3600400" cy="14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Seta para a esquerda e para cima 13"/>
          <p:cNvSpPr/>
          <p:nvPr/>
        </p:nvSpPr>
        <p:spPr>
          <a:xfrm rot="5658041">
            <a:off x="4502585" y="3765778"/>
            <a:ext cx="3683189" cy="645760"/>
          </a:xfrm>
          <a:prstGeom prst="left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2984" y="5661248"/>
            <a:ext cx="787152" cy="787152"/>
          </a:xfrm>
          <a:prstGeom prst="rect">
            <a:avLst/>
          </a:prstGeom>
        </p:spPr>
      </p:pic>
      <p:sp>
        <p:nvSpPr>
          <p:cNvPr id="16" name="Seta para baixo 15"/>
          <p:cNvSpPr/>
          <p:nvPr/>
        </p:nvSpPr>
        <p:spPr>
          <a:xfrm>
            <a:off x="6960096" y="4437112"/>
            <a:ext cx="504056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1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981200" y="-9939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Não constando da base cadastral os valores das remunerações ou dos </a:t>
            </a:r>
            <a:r>
              <a:rPr lang="pt-BR" dirty="0" smtClean="0"/>
              <a:t>salários-de contribuição </a:t>
            </a:r>
            <a:r>
              <a:rPr lang="pt-BR" dirty="0"/>
              <a:t>de cada servidor no período a compensar com o regime previdenciário de origem, </a:t>
            </a:r>
            <a:r>
              <a:rPr lang="pt-BR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cálculo do valor individual a receber não poderá ser maior que o valor médio per capita do fluxo mensal de compensação dos requerimentos já deferidos</a:t>
            </a:r>
            <a:r>
              <a:rPr lang="pt-BR" dirty="0"/>
              <a:t>, vigentes na data-base da avaliação atuarial.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Portaria MPS nº. 403/2008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991544" y="4462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Caso </a:t>
            </a:r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base cadastral esteja incompleta ou inconsistente, inclusive no que se refere ao tempo de contribuição para o regime de origem</a:t>
            </a:r>
            <a:r>
              <a:rPr lang="pt-BR" dirty="0"/>
              <a:t>, o valor da compensação previdenciária a receber poderá ser estimado, </a:t>
            </a:r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ficando sujeito ao limite global de 10% (dez por cento) do Valor Atual dos Benefícios Futuros do plano de benefícios.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9110352"/>
              </p:ext>
            </p:extLst>
          </p:nvPr>
        </p:nvGraphicFramePr>
        <p:xfrm>
          <a:off x="6816080" y="1268761"/>
          <a:ext cx="367240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Portaria MPS nº. 403/2008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69492512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24755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95604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87599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16971895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15086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041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45202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0217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22196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-10362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Cadastral</a:t>
            </a:r>
            <a:endParaRPr lang="pt-B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880200"/>
              </p:ext>
            </p:extLst>
          </p:nvPr>
        </p:nvGraphicFramePr>
        <p:xfrm>
          <a:off x="1981200" y="7032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1" y="4247542"/>
            <a:ext cx="2787911" cy="23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80574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06042636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§ 1º O </a:t>
            </a:r>
            <a:r>
              <a:rPr lang="pt-BR" dirty="0">
                <a:solidFill>
                  <a:srgbClr val="FF0000"/>
                </a:solidFill>
              </a:rPr>
              <a:t>passivo atuarial </a:t>
            </a:r>
            <a:r>
              <a:rPr lang="pt-BR" dirty="0"/>
              <a:t>do RPPS é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representado pelas reservas matemáticas previdenciárias </a:t>
            </a:r>
            <a:r>
              <a:rPr lang="pt-BR" dirty="0"/>
              <a:t>que correspondem aos compromissos líquidos do plano de benefícios.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40863257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§ 3º As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reservas matemáticas previdenciárias </a:t>
            </a:r>
            <a:r>
              <a:rPr lang="pt-BR" dirty="0"/>
              <a:t>serão registradas no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Passivo Exigível a Longo Prazo,</a:t>
            </a:r>
            <a:r>
              <a:rPr lang="pt-BR" dirty="0"/>
              <a:t> no grupo de contas denominado Provisões Matemáticas Previdenciárias, observado o detalhamento estabelecido no Plano de Contas aplicável aos RPPS.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03756771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47687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§ 4º 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atuarial </a:t>
            </a:r>
            <a:r>
              <a:rPr lang="pt-BR" dirty="0"/>
              <a:t>será obtido pela diferença entre o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passivo atuarial </a:t>
            </a:r>
            <a:r>
              <a:rPr lang="pt-BR" dirty="0"/>
              <a:t>e o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ativo real líquido</a:t>
            </a:r>
            <a:r>
              <a:rPr lang="pt-BR" dirty="0"/>
              <a:t>, sendo este representativo dos recursos já acumulados pelo RPPS.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67843653"/>
              </p:ext>
            </p:extLst>
          </p:nvPr>
        </p:nvGraphicFramePr>
        <p:xfrm>
          <a:off x="3048000" y="4005064"/>
          <a:ext cx="6864424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Menos 2"/>
          <p:cNvSpPr/>
          <p:nvPr/>
        </p:nvSpPr>
        <p:spPr>
          <a:xfrm>
            <a:off x="4727848" y="4267944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8146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7772400" y="6492876"/>
            <a:ext cx="2895600" cy="365125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Portaria MPS nº. 403/2008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21599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7772400" y="6492876"/>
            <a:ext cx="2895600" cy="365125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Portaria MPS nº. 403/2008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32" y="875854"/>
            <a:ext cx="7901336" cy="4641379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10210977"/>
              </p:ext>
            </p:extLst>
          </p:nvPr>
        </p:nvGraphicFramePr>
        <p:xfrm>
          <a:off x="1981200" y="25263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260647572"/>
              </p:ext>
            </p:extLst>
          </p:nvPr>
        </p:nvGraphicFramePr>
        <p:xfrm>
          <a:off x="1981200" y="1535113"/>
          <a:ext cx="4040188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0535444"/>
              </p:ext>
            </p:extLst>
          </p:nvPr>
        </p:nvGraphicFramePr>
        <p:xfrm>
          <a:off x="1981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92026858"/>
              </p:ext>
            </p:extLst>
          </p:nvPr>
        </p:nvGraphicFramePr>
        <p:xfrm>
          <a:off x="6169026" y="1535113"/>
          <a:ext cx="4041775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Espaço Reservado para Conteú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56507568"/>
              </p:ext>
            </p:extLst>
          </p:nvPr>
        </p:nvGraphicFramePr>
        <p:xfrm>
          <a:off x="6169026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Tribunal de Contas do Estado do Espírito Santo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76501623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/>
              <a:t>Art. 18. No caso da avaliação indicar déficit atuarial deverá ser apresentado no Parecer Atuarial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amortização para o seu equacionamento.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63223359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/>
              <a:t>§ 1º O </a:t>
            </a:r>
            <a:r>
              <a:rPr lang="pt-BR" b="1" dirty="0">
                <a:solidFill>
                  <a:srgbClr val="FF0000"/>
                </a:solidFill>
              </a:rPr>
              <a:t>plano de amortização</a:t>
            </a:r>
            <a:r>
              <a:rPr lang="pt-BR" dirty="0"/>
              <a:t> deverá estabelecer um prazo máximo de 35 (trinta e cinco) anos para que sejam acumulados os recursos necessários para a cobertura do déficit atuarial. 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4265562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§ </a:t>
            </a:r>
            <a:r>
              <a:rPr lang="pt-BR" dirty="0"/>
              <a:t>2º O plano de amortização poderá ser revisto nas reavaliações atuariais anuais,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respeitando sempre o período remanescente para o equacionamento, contado a partir do marco inicial estabelecido pela implementação do plano de amortização inicial.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7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56574047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/>
              <a:t>Art. 19. O plano de amortização indicado no Parecer Atuarial somente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considerado implementado a partir do seu estabelecimento em lei do ente federativo.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064910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/>
              <a:t>§ 1º O plano de amortização poderá </a:t>
            </a:r>
            <a:r>
              <a:rPr lang="pt-BR" b="1" dirty="0">
                <a:solidFill>
                  <a:srgbClr val="FF0000"/>
                </a:solidFill>
              </a:rPr>
              <a:t>consistir no estabelecimento de alíquota de contribuição suplementar ou em aportes periódicos cujos valores sejam preestabelecidos.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03913" y="5364506"/>
            <a:ext cx="4894545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200" dirty="0"/>
              <a:t>Tratamento contábil distinto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26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12973303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/>
              <a:t>§ 2º A definição do plano de amortização deverá ser acompanhada de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demonstração da viabilidade orçamentária e financeira para o ente federativo, inclusive dos impactos nos limites de gastos impostos pela Lei Complementar nº 101, de 04 de maio de 2000.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1358949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§ 3º Poderão ser aportados ao RPPS, mediante lei do ente federativo, bens, direitos e demais ativos de qualquer natureza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constituição dos fundos referidos no art. 249 </a:t>
            </a:r>
            <a:r>
              <a:rPr lang="pt-BR" dirty="0"/>
              <a:t>da Constituição Federal,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equacionamento do déficit atuarial</a:t>
            </a:r>
            <a:r>
              <a:rPr lang="pt-BR" dirty="0"/>
              <a:t>, desde que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garantidas a solvência e a liquidez do plano de benefícios</a:t>
            </a:r>
            <a:r>
              <a:rPr lang="pt-BR" dirty="0"/>
              <a:t>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59802712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81200" y="165417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Art. 20. Na hipótese da inviabilidade do plano de amortização previsto nos art. 18 e 19 para o equacionamento do déficit atuarial do RPPS, </a:t>
            </a:r>
            <a:r>
              <a:rPr lang="pt-BR" b="1" dirty="0">
                <a:solidFill>
                  <a:srgbClr val="FF0000"/>
                </a:solidFill>
              </a:rPr>
              <a:t>será admitida a segregação da massa de seus segurados</a:t>
            </a:r>
            <a:r>
              <a:rPr lang="pt-BR" dirty="0"/>
              <a:t>, observados os princípios da eficiência e economicidade na realocação dos recursos financeiros do RPPS e na composição das </a:t>
            </a:r>
            <a:r>
              <a:rPr lang="pt-BR" dirty="0" err="1"/>
              <a:t>submassas</a:t>
            </a:r>
            <a:r>
              <a:rPr lang="pt-BR" dirty="0"/>
              <a:t>, e os demais parâmetros estabelecidos nesta Portaria.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97031349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§ 1º A segregação da massa existente na data de publicação da lei que a instituir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poderá tomar por base</a:t>
            </a:r>
            <a:r>
              <a:rPr lang="pt-BR" dirty="0"/>
              <a:t> a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de ingresso do segurado no ente federativo na condição de servidor titular de cargo efetivo vinculado ao RPPS, a idade do segurado ou a sua condição de servidor em atividade, aposentado ou pensionista</a:t>
            </a:r>
            <a:r>
              <a:rPr lang="pt-BR" dirty="0"/>
              <a:t>, admitindo-se a conjugação desses parâmetros, para fins de alocação dos segurados ao Plano Financeiro e ao Plano Previdenciário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3899299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Segundo a NBC TG 25 (R1) que trata das provisões, passivos e ativos contingentes uma provisão deve ser reconhecida:</a:t>
            </a:r>
            <a:endParaRPr lang="en-US" dirty="0"/>
          </a:p>
          <a:p>
            <a:pPr marL="400050" lvl="1" indent="0">
              <a:buNone/>
            </a:pPr>
            <a:r>
              <a:rPr lang="pt-BR" dirty="0" smtClean="0"/>
              <a:t>14</a:t>
            </a:r>
            <a:r>
              <a:rPr lang="pt-BR" dirty="0"/>
              <a:t>. 	Uma provisão deve ser reconhecida quando:</a:t>
            </a:r>
            <a:endParaRPr lang="en-US" dirty="0"/>
          </a:p>
          <a:p>
            <a:pPr marL="914400" lvl="1" indent="-514350" algn="just">
              <a:buFont typeface="+mj-lt"/>
              <a:buAutoNum type="alphaLcParenR"/>
            </a:pPr>
            <a:r>
              <a:rPr lang="pt-BR" dirty="0"/>
              <a:t>a entidade tem uma obrigação presente (legal ou não formalizada) como resultado de evento passado;</a:t>
            </a:r>
            <a:endParaRPr lang="en-US" dirty="0"/>
          </a:p>
          <a:p>
            <a:pPr marL="914400" lvl="1" indent="-514350" algn="just">
              <a:buFont typeface="+mj-lt"/>
              <a:buAutoNum type="alphaLcParenR"/>
            </a:pPr>
            <a:r>
              <a:rPr lang="pt-BR" dirty="0"/>
              <a:t>seja provável que será necessária uma saída de recursos que incorporam benefícios econômicos para liquidar a obrigação; e</a:t>
            </a:r>
            <a:endParaRPr lang="en-US" dirty="0"/>
          </a:p>
          <a:p>
            <a:pPr marL="914400" lvl="1" indent="-514350" algn="just">
              <a:buFont typeface="+mj-lt"/>
              <a:buAutoNum type="alphaLcParenR"/>
            </a:pPr>
            <a:r>
              <a:rPr lang="pt-BR" dirty="0"/>
              <a:t>possa ser feita uma estimativa confiável do valor da obrigação.</a:t>
            </a:r>
            <a:endParaRPr lang="en-US" dirty="0"/>
          </a:p>
          <a:p>
            <a:pPr marL="0" indent="0" algn="just">
              <a:buNone/>
            </a:pPr>
            <a:r>
              <a:rPr lang="pt-BR" dirty="0"/>
              <a:t>Se essas condições não forem satisfeitas, nenhuma provisão deve ser reconhecida.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14496430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/>
              <a:t>§ 2º O Plano Financeiro deve ser constituído por um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fechado em extinção sendo vedado o ingresso de novos segurado</a:t>
            </a:r>
            <a:r>
              <a:rPr lang="pt-BR" dirty="0"/>
              <a:t>s, os quais serão alocados no Plano Previdenciário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48578411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just">
              <a:buNone/>
            </a:pPr>
            <a:r>
              <a:rPr lang="pt-BR" dirty="0"/>
              <a:t>Art. 21. A segregação da massa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considerada implementada a partir do seu estabelecimento em lei do ente federativo</a:t>
            </a:r>
            <a:r>
              <a:rPr lang="pt-BR" dirty="0"/>
              <a:t>, mediante a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separação orçamentária, financeira e contábil dos recursos e obrigações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correspondentes.</a:t>
            </a:r>
            <a:endParaRPr lang="pt-B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87488" y="4983560"/>
            <a:ext cx="921124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dirty="0"/>
              <a:t>Segregação de  VPA, VPD e obrigações sem a criação de fundos contábeis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71680756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81200" y="1600201"/>
            <a:ext cx="8291264" cy="39170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§ 2º Uma vez implementada a segregação da massa,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vedada qualquer espécie de transferência de segurados, recursos ou obrigações entre o Plano Financeiro e o Plano Previdenciário</a:t>
            </a:r>
            <a:r>
              <a:rPr lang="pt-BR" dirty="0"/>
              <a:t>, não se admitindo, também, a previsão da destinação de contribuições de um grupo para o financiamento dos benefícios do outro </a:t>
            </a:r>
            <a:r>
              <a:rPr lang="pt-BR" dirty="0" smtClean="0"/>
              <a:t>grupo.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04904"/>
              </p:ext>
            </p:extLst>
          </p:nvPr>
        </p:nvGraphicFramePr>
        <p:xfrm>
          <a:off x="4583832" y="4869160"/>
          <a:ext cx="496855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40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84367804"/>
              </p:ext>
            </p:extLst>
          </p:nvPr>
        </p:nvGraphicFramePr>
        <p:xfrm>
          <a:off x="2042864" y="-2738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2400" b="1" dirty="0"/>
              <a:t>Resolução CFC N.º 1.133/08</a:t>
            </a: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3.	As demonstrações contábeis das entidades definidas no campo da Contabilidade Aplicada ao Setor Público são:</a:t>
            </a:r>
          </a:p>
          <a:p>
            <a:pPr marL="0" indent="0">
              <a:buNone/>
            </a:pPr>
            <a:r>
              <a:rPr lang="pt-BR" sz="2400" dirty="0"/>
              <a:t>(a)	Balanço Patrimonial;</a:t>
            </a:r>
          </a:p>
          <a:p>
            <a:pPr marL="0" indent="0">
              <a:buNone/>
            </a:pPr>
            <a:r>
              <a:rPr lang="pt-BR" sz="2400" dirty="0"/>
              <a:t>(b)	Balanço Orçamentário;</a:t>
            </a:r>
          </a:p>
          <a:p>
            <a:pPr marL="0" indent="0">
              <a:buNone/>
            </a:pPr>
            <a:r>
              <a:rPr lang="pt-BR" sz="2400" dirty="0"/>
              <a:t>(c)	Balanço Financeiro;</a:t>
            </a:r>
          </a:p>
          <a:p>
            <a:pPr marL="0" indent="0">
              <a:buNone/>
            </a:pPr>
            <a:r>
              <a:rPr lang="pt-BR" sz="2400" dirty="0"/>
              <a:t>(d)	Demonstração das Variações Patrimoniais;</a:t>
            </a:r>
          </a:p>
          <a:p>
            <a:pPr marL="0" indent="0">
              <a:buNone/>
            </a:pPr>
            <a:r>
              <a:rPr lang="pt-BR" sz="2400" dirty="0"/>
              <a:t>(e)	Demonstração dos Fluxos de Caixa;</a:t>
            </a:r>
          </a:p>
          <a:p>
            <a:pPr marL="0" indent="0">
              <a:buNone/>
            </a:pPr>
            <a:r>
              <a:rPr lang="pt-BR" sz="2400" dirty="0"/>
              <a:t>(</a:t>
            </a:r>
            <a:r>
              <a:rPr lang="pt-BR" sz="2400" dirty="0"/>
              <a:t>g) 	Demonstração das Mutações do Patrimônio Líquido; </a:t>
            </a:r>
            <a:r>
              <a:rPr lang="pt-BR" sz="2400" dirty="0"/>
              <a:t>e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(h) 	Notas Explicativas. (Incluída pela Resolução CFC n.º 1.437/13</a:t>
            </a:r>
            <a:r>
              <a:rPr lang="pt-BR" sz="2400" dirty="0"/>
              <a:t>)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42892052"/>
              </p:ext>
            </p:extLst>
          </p:nvPr>
        </p:nvGraphicFramePr>
        <p:xfrm>
          <a:off x="2042864" y="-2738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2800" dirty="0"/>
              <a:t>39</a:t>
            </a:r>
            <a:r>
              <a:rPr lang="pt-BR" sz="2800" dirty="0"/>
              <a:t>.	</a:t>
            </a:r>
            <a:r>
              <a:rPr lang="pt-BR" sz="2800" b="1" u="sng" dirty="0"/>
              <a:t>As notas explicativas são parte integrante das demonstrações contábeis</a:t>
            </a:r>
            <a:r>
              <a:rPr lang="pt-BR" sz="2800" dirty="0"/>
              <a:t>.</a:t>
            </a:r>
          </a:p>
          <a:p>
            <a:pPr marL="0" indent="0" algn="just">
              <a:buNone/>
            </a:pPr>
            <a:r>
              <a:rPr lang="pt-BR" sz="2800" dirty="0"/>
              <a:t> </a:t>
            </a:r>
          </a:p>
          <a:p>
            <a:pPr marL="0" indent="0" algn="just">
              <a:buNone/>
            </a:pPr>
            <a:r>
              <a:rPr lang="pt-BR" sz="2800" dirty="0"/>
              <a:t>40.	As informações contidas nas notas explicativas devem </a:t>
            </a:r>
            <a:r>
              <a:rPr lang="pt-BR" sz="2800" b="1" u="sng" dirty="0"/>
              <a:t>ser relevantes, complementares ou suplementares àquelas não suficientemente evidenciadas ou não constantes nas demonstrações contábeis</a:t>
            </a:r>
            <a:r>
              <a:rPr lang="pt-BR" sz="2800" dirty="0"/>
              <a:t>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8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25488078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41.	As notas explicativas incluem os critérios utilizados na elaboração das demonstrações contábeis, as informações de naturezas patrimonial, orçamentária, econômica, financeira, legal, física, social e de desempenho e </a:t>
            </a:r>
            <a:r>
              <a:rPr lang="pt-BR" b="1" u="sng" dirty="0"/>
              <a:t>outros eventos não suficientemente evidenciados ou não constantes nas referidas demonstrações</a:t>
            </a:r>
            <a:r>
              <a:rPr lang="pt-BR" dirty="0"/>
              <a:t>. [</a:t>
            </a:r>
            <a:r>
              <a:rPr lang="pt-BR" dirty="0" err="1"/>
              <a:t>g.n</a:t>
            </a:r>
            <a:r>
              <a:rPr lang="pt-BR" dirty="0"/>
              <a:t>.]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62382916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Parecer atuarial, resultado atuarial, atuário responsável e registro, premissas, data base, data do cálculo, qualidade da base de dados, periodicidade dos recadastramentos, alterações legislativas relevantes, alterações nos valores em relação ao exercício anterior superiores a 30%, etc.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5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981201" y="24914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Arial" pitchFamily="34" charset="0"/>
                <a:cs typeface="Arial" pitchFamily="34" charset="0"/>
              </a:rPr>
              <a:t/>
            </a:r>
            <a:br>
              <a:rPr lang="pt-BR" altLang="pt-BR">
                <a:latin typeface="Arial" pitchFamily="34" charset="0"/>
                <a:cs typeface="Arial" pitchFamily="34" charset="0"/>
              </a:rPr>
            </a:br>
            <a:endParaRPr lang="pt-BR" alt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Lei Federal n°. </a:t>
            </a:r>
            <a:r>
              <a:rPr lang="pt-BR" dirty="0" smtClean="0"/>
              <a:t>9.717/98</a:t>
            </a:r>
          </a:p>
          <a:p>
            <a:pPr marL="0" indent="0">
              <a:buNone/>
            </a:pPr>
            <a:endParaRPr lang="pt-BR" dirty="0"/>
          </a:p>
          <a:p>
            <a:pPr marL="400050" lvl="1" indent="0" algn="just">
              <a:buNone/>
            </a:pPr>
            <a:r>
              <a:rPr lang="pt-BR" sz="2400" dirty="0"/>
              <a:t>VI - </a:t>
            </a:r>
            <a:r>
              <a:rPr lang="pt-BR" sz="2400" b="1" u="sng" dirty="0"/>
              <a:t>pleno acesso dos segurados às informações relativas à gestão</a:t>
            </a:r>
            <a:r>
              <a:rPr lang="pt-BR" sz="2400" dirty="0"/>
              <a:t> do regime e participação de representantes dos servidores públicos e dos militares, ativos e inativos, nos colegiados e instâncias de decisão </a:t>
            </a:r>
            <a:r>
              <a:rPr lang="pt-BR" sz="2400" b="1" u="sng" dirty="0"/>
              <a:t>em que os seus interesses sejam objeto de discussão e deliberação</a:t>
            </a:r>
            <a:r>
              <a:rPr lang="pt-BR" sz="2400" dirty="0"/>
              <a:t>; [</a:t>
            </a:r>
            <a:r>
              <a:rPr lang="pt-BR" sz="2400" dirty="0" err="1"/>
              <a:t>g.n</a:t>
            </a:r>
            <a:r>
              <a:rPr lang="pt-BR" sz="2400" dirty="0"/>
              <a:t>.]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981201" y="24914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Arial" pitchFamily="34" charset="0"/>
                <a:cs typeface="Arial" pitchFamily="34" charset="0"/>
              </a:rPr>
              <a:t/>
            </a:r>
            <a:br>
              <a:rPr lang="pt-BR" altLang="pt-BR">
                <a:latin typeface="Arial" pitchFamily="34" charset="0"/>
                <a:cs typeface="Arial" pitchFamily="34" charset="0"/>
              </a:rPr>
            </a:br>
            <a:endParaRPr lang="pt-BR" alt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LUGOCH, Débora. SILVA, Edevaldo Fernandes da. </a:t>
            </a:r>
            <a:r>
              <a:rPr lang="pt-BR" b="1" dirty="0"/>
              <a:t>Melhores práticas de gestão e governança nos regimes próprios de previdência social – estudo de caso: aderência e adequação das hipóteses e premissas atuariais do RPPS do Distrito Federal</a:t>
            </a:r>
            <a:r>
              <a:rPr lang="pt-BR" dirty="0"/>
              <a:t>. Regimes Próprios Aspectos Relevantes: Volume 8, ano 2014.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9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981201" y="24914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Arial" pitchFamily="34" charset="0"/>
                <a:cs typeface="Arial" pitchFamily="34" charset="0"/>
              </a:rPr>
              <a:t/>
            </a:r>
            <a:br>
              <a:rPr lang="pt-BR" altLang="pt-BR">
                <a:latin typeface="Arial" pitchFamily="34" charset="0"/>
                <a:cs typeface="Arial" pitchFamily="34" charset="0"/>
              </a:rPr>
            </a:br>
            <a:endParaRPr lang="pt-BR" alt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NOGUEIRA, </a:t>
            </a:r>
            <a:r>
              <a:rPr lang="pt-BR" dirty="0" err="1"/>
              <a:t>Narlon</a:t>
            </a:r>
            <a:r>
              <a:rPr lang="pt-BR" dirty="0"/>
              <a:t> </a:t>
            </a:r>
            <a:r>
              <a:rPr lang="pt-BR" dirty="0" err="1"/>
              <a:t>Gutierre</a:t>
            </a:r>
            <a:r>
              <a:rPr lang="pt-BR" dirty="0"/>
              <a:t>. O equilíbrio financeiro e atuarial dos RPPS: de princípio constitucional a política pública de estado. Brasília: MPS, 2012. 336 </a:t>
            </a:r>
            <a:r>
              <a:rPr lang="pt-BR" dirty="0" smtClean="0"/>
              <a:t>pág.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err="1"/>
              <a:t>Plamondon</a:t>
            </a:r>
            <a:r>
              <a:rPr lang="pt-BR" dirty="0"/>
              <a:t>, Pierre (et </a:t>
            </a:r>
            <a:r>
              <a:rPr lang="pt-BR" dirty="0" err="1"/>
              <a:t>all</a:t>
            </a:r>
            <a:r>
              <a:rPr lang="pt-BR" dirty="0"/>
              <a:t>). Prática Atuarial na Previdência Social. Brasília, MPS/SPPS, 2011. 574p. Coleção Previdência Social, Volume 33.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18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4359</Words>
  <Application>Microsoft Office PowerPoint</Application>
  <PresentationFormat>Widescreen</PresentationFormat>
  <Paragraphs>351</Paragraphs>
  <Slides>100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French Script MT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Periodicidade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 Cadastral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Regional de Orientação Técnica</dc:title>
  <dc:creator>sander</dc:creator>
  <cp:lastModifiedBy>Microsoft</cp:lastModifiedBy>
  <cp:revision>47</cp:revision>
  <cp:lastPrinted>2016-05-05T01:07:55Z</cp:lastPrinted>
  <dcterms:created xsi:type="dcterms:W3CDTF">2013-01-30T14:50:10Z</dcterms:created>
  <dcterms:modified xsi:type="dcterms:W3CDTF">2016-06-17T13:55:25Z</dcterms:modified>
</cp:coreProperties>
</file>